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21"/>
  </p:notesMasterIdLst>
  <p:handoutMasterIdLst>
    <p:handoutMasterId r:id="rId22"/>
  </p:handoutMasterIdLst>
  <p:sldIdLst>
    <p:sldId id="350" r:id="rId5"/>
    <p:sldId id="352" r:id="rId6"/>
    <p:sldId id="361" r:id="rId7"/>
    <p:sldId id="366" r:id="rId8"/>
    <p:sldId id="365" r:id="rId9"/>
    <p:sldId id="334" r:id="rId10"/>
    <p:sldId id="367" r:id="rId11"/>
    <p:sldId id="368" r:id="rId12"/>
    <p:sldId id="364" r:id="rId13"/>
    <p:sldId id="369" r:id="rId14"/>
    <p:sldId id="370" r:id="rId15"/>
    <p:sldId id="371" r:id="rId16"/>
    <p:sldId id="372" r:id="rId17"/>
    <p:sldId id="373" r:id="rId18"/>
    <p:sldId id="374" r:id="rId19"/>
    <p:sldId id="34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95A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226" autoAdjust="0"/>
  </p:normalViewPr>
  <p:slideViewPr>
    <p:cSldViewPr snapToGrid="0">
      <p:cViewPr varScale="1">
        <p:scale>
          <a:sx n="114" d="100"/>
          <a:sy n="114" d="100"/>
        </p:scale>
        <p:origin x="414" y="102"/>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60" d="100"/>
          <a:sy n="60" d="100"/>
        </p:scale>
        <p:origin x="318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5B66E5-15AA-4745-8A67-3CE257BEE39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4" name="Footer Placeholder 3">
            <a:extLst>
              <a:ext uri="{FF2B5EF4-FFF2-40B4-BE49-F238E27FC236}">
                <a16:creationId xmlns:a16="http://schemas.microsoft.com/office/drawing/2014/main" id="{AC844A45-21B3-834A-A491-E4E4B9DC117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AC039FDB-18A0-074D-8BA3-A4C3DE896AF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E6D13E5-4CEC-3A4A-8E5D-AFCEE7512EEC}" type="slidenum">
              <a:t>‹#›</a:t>
            </a:fld>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E7A52F-9D89-7442-A8E9-48D1527B5F6B}" type="datetimeFigureOut">
              <a:rPr lang="en-US" smtClean="0"/>
              <a:t>27/01/2023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6</a:t>
            </a:fld>
            <a:endParaRPr lang="en-US" dirty="0"/>
          </a:p>
        </p:txBody>
      </p:sp>
    </p:spTree>
    <p:extLst>
      <p:ext uri="{BB962C8B-B14F-4D97-AF65-F5344CB8AC3E}">
        <p14:creationId xmlns:p14="http://schemas.microsoft.com/office/powerpoint/2010/main" val="428580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8</a:t>
            </a:fld>
            <a:endParaRPr lang="en-US" dirty="0"/>
          </a:p>
        </p:txBody>
      </p:sp>
    </p:spTree>
    <p:extLst>
      <p:ext uri="{BB962C8B-B14F-4D97-AF65-F5344CB8AC3E}">
        <p14:creationId xmlns:p14="http://schemas.microsoft.com/office/powerpoint/2010/main" val="41396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10</a:t>
            </a:fld>
            <a:endParaRPr lang="en-US" dirty="0"/>
          </a:p>
        </p:txBody>
      </p:sp>
    </p:spTree>
    <p:extLst>
      <p:ext uri="{BB962C8B-B14F-4D97-AF65-F5344CB8AC3E}">
        <p14:creationId xmlns:p14="http://schemas.microsoft.com/office/powerpoint/2010/main" val="3203739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13</a:t>
            </a:fld>
            <a:endParaRPr lang="en-US" dirty="0"/>
          </a:p>
        </p:txBody>
      </p:sp>
    </p:spTree>
    <p:extLst>
      <p:ext uri="{BB962C8B-B14F-4D97-AF65-F5344CB8AC3E}">
        <p14:creationId xmlns:p14="http://schemas.microsoft.com/office/powerpoint/2010/main" val="1477192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16</a:t>
            </a:fld>
            <a:endParaRPr lang="en-US" dirty="0"/>
          </a:p>
        </p:txBody>
      </p:sp>
    </p:spTree>
    <p:extLst>
      <p:ext uri="{BB962C8B-B14F-4D97-AF65-F5344CB8AC3E}">
        <p14:creationId xmlns:p14="http://schemas.microsoft.com/office/powerpoint/2010/main" val="18238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p:nvPr>
        </p:nvSpPr>
        <p:spPr>
          <a:xfrm>
            <a:off x="6367054" y="2116182"/>
            <a:ext cx="5491571" cy="1514019"/>
          </a:xfrm>
          <a:prstGeom prst="rect">
            <a:avLst/>
          </a:prstGeom>
        </p:spPr>
        <p:txBody>
          <a:bodyPr lIns="0" tIns="0" rIns="0" bIns="0" anchor="b">
            <a:noAutofit/>
          </a:bodyPr>
          <a:lstStyle>
            <a:lvl1pPr algn="l">
              <a:defRPr sz="6000" b="1" i="0" spc="100" baseline="0">
                <a:solidFill>
                  <a:schemeClr val="bg1"/>
                </a:solidFill>
                <a:latin typeface="+mj-lt"/>
              </a:defRPr>
            </a:lvl1pPr>
          </a:lstStyle>
          <a:p>
            <a:r>
              <a:rPr lang="en-US"/>
              <a:t>Click to edit Master title style</a:t>
            </a:r>
            <a:endParaRPr lang="en-US" dirty="0"/>
          </a:p>
        </p:txBody>
      </p:sp>
      <p:grpSp>
        <p:nvGrpSpPr>
          <p:cNvPr id="9" name="Group 8">
            <a:extLst>
              <a:ext uri="{FF2B5EF4-FFF2-40B4-BE49-F238E27FC236}">
                <a16:creationId xmlns:a16="http://schemas.microsoft.com/office/drawing/2014/main" id="{C26C18C3-ED25-DD4B-BA72-24932D54DE37}"/>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p:nvPr>
        </p:nvSpPr>
        <p:spPr>
          <a:xfrm>
            <a:off x="6367055" y="4549553"/>
            <a:ext cx="5491570" cy="953337"/>
          </a:xfrm>
        </p:spPr>
        <p:txBody>
          <a:bodyPr lIns="0" tIns="0" rIns="0" bIns="0">
            <a:noAutofit/>
          </a:bodyPr>
          <a:lstStyle>
            <a:lvl1pPr marL="0" indent="0">
              <a:buNone/>
              <a:defRPr sz="18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cxnSp>
        <p:nvCxnSpPr>
          <p:cNvPr id="13" name="Straight Connector 12">
            <a:extLst>
              <a:ext uri="{FF2B5EF4-FFF2-40B4-BE49-F238E27FC236}">
                <a16:creationId xmlns:a16="http://schemas.microsoft.com/office/drawing/2014/main" id="{A69706A2-3726-FE4E-B923-E75D48597816}"/>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27108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spc="50" baseline="0">
                <a:latin typeface="+mj-lt"/>
              </a:defRPr>
            </a:lvl1pPr>
          </a:lstStyle>
          <a:p>
            <a:r>
              <a:rPr lang="en-US"/>
              <a:t>Click to edit Master title style</a:t>
            </a:r>
            <a:endParaRPr lang="en-US" dirty="0"/>
          </a:p>
        </p:txBody>
      </p:sp>
      <p:cxnSp>
        <p:nvCxnSpPr>
          <p:cNvPr id="13" name="Straight Connector 12">
            <a:extLst>
              <a:ext uri="{FF2B5EF4-FFF2-40B4-BE49-F238E27FC236}">
                <a16:creationId xmlns:a16="http://schemas.microsoft.com/office/drawing/2014/main" id="{CF0FD074-81E2-0D4E-8446-C5B415B238A0}"/>
              </a:ext>
            </a:extLst>
          </p:cNvPr>
          <p:cNvCxnSpPr>
            <a:cxnSpLocks/>
          </p:cNvCxnSpPr>
          <p:nvPr userDrawn="1"/>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4" name="Text Placeholder 29">
            <a:extLst>
              <a:ext uri="{FF2B5EF4-FFF2-40B4-BE49-F238E27FC236}">
                <a16:creationId xmlns:a16="http://schemas.microsoft.com/office/drawing/2014/main" id="{58AAB058-5FFC-9E4E-AD2E-FB1B4EE51025}"/>
              </a:ext>
            </a:extLst>
          </p:cNvPr>
          <p:cNvSpPr>
            <a:spLocks noGrp="1"/>
          </p:cNvSpPr>
          <p:nvPr>
            <p:ph type="body" sz="quarter" idx="13"/>
          </p:nvPr>
        </p:nvSpPr>
        <p:spPr>
          <a:xfrm>
            <a:off x="952500" y="2818296"/>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5" name="Text Placeholder 29">
            <a:extLst>
              <a:ext uri="{FF2B5EF4-FFF2-40B4-BE49-F238E27FC236}">
                <a16:creationId xmlns:a16="http://schemas.microsoft.com/office/drawing/2014/main" id="{18ABDA74-C3EC-274D-BE87-AC5B825A2A4C}"/>
              </a:ext>
            </a:extLst>
          </p:cNvPr>
          <p:cNvSpPr>
            <a:spLocks noGrp="1"/>
          </p:cNvSpPr>
          <p:nvPr>
            <p:ph type="body" sz="quarter" idx="14"/>
          </p:nvPr>
        </p:nvSpPr>
        <p:spPr>
          <a:xfrm>
            <a:off x="952500" y="2209800"/>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16" name="Straight Connector 15">
            <a:extLst>
              <a:ext uri="{FF2B5EF4-FFF2-40B4-BE49-F238E27FC236}">
                <a16:creationId xmlns:a16="http://schemas.microsoft.com/office/drawing/2014/main" id="{A3DDE02E-BC75-2645-8725-CA2CFD327A3C}"/>
              </a:ext>
            </a:extLst>
          </p:cNvPr>
          <p:cNvCxnSpPr>
            <a:cxnSpLocks/>
          </p:cNvCxnSpPr>
          <p:nvPr userDrawn="1"/>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7" name="Text Placeholder 29">
            <a:extLst>
              <a:ext uri="{FF2B5EF4-FFF2-40B4-BE49-F238E27FC236}">
                <a16:creationId xmlns:a16="http://schemas.microsoft.com/office/drawing/2014/main" id="{3ABA9FD1-9B74-F14F-81EF-7B3407196B03}"/>
              </a:ext>
            </a:extLst>
          </p:cNvPr>
          <p:cNvSpPr>
            <a:spLocks noGrp="1"/>
          </p:cNvSpPr>
          <p:nvPr>
            <p:ph type="body" sz="quarter" idx="15"/>
          </p:nvPr>
        </p:nvSpPr>
        <p:spPr>
          <a:xfrm>
            <a:off x="3663042" y="2818296"/>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8" name="Text Placeholder 29">
            <a:extLst>
              <a:ext uri="{FF2B5EF4-FFF2-40B4-BE49-F238E27FC236}">
                <a16:creationId xmlns:a16="http://schemas.microsoft.com/office/drawing/2014/main" id="{0E9E9D03-0186-5B4C-A73F-95ADCD08A44A}"/>
              </a:ext>
            </a:extLst>
          </p:cNvPr>
          <p:cNvSpPr>
            <a:spLocks noGrp="1"/>
          </p:cNvSpPr>
          <p:nvPr>
            <p:ph type="body" sz="quarter" idx="16"/>
          </p:nvPr>
        </p:nvSpPr>
        <p:spPr>
          <a:xfrm>
            <a:off x="3663042" y="2209800"/>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0" name="Straight Connector 19">
            <a:extLst>
              <a:ext uri="{FF2B5EF4-FFF2-40B4-BE49-F238E27FC236}">
                <a16:creationId xmlns:a16="http://schemas.microsoft.com/office/drawing/2014/main" id="{E01EE6FD-FABB-AD48-92DA-19805B502918}"/>
              </a:ext>
            </a:extLst>
          </p:cNvPr>
          <p:cNvCxnSpPr>
            <a:cxnSpLocks/>
          </p:cNvCxnSpPr>
          <p:nvPr userDrawn="1"/>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1" name="Text Placeholder 29">
            <a:extLst>
              <a:ext uri="{FF2B5EF4-FFF2-40B4-BE49-F238E27FC236}">
                <a16:creationId xmlns:a16="http://schemas.microsoft.com/office/drawing/2014/main" id="{F953BCFF-5CB8-784F-ACC1-A14670E62196}"/>
              </a:ext>
            </a:extLst>
          </p:cNvPr>
          <p:cNvSpPr>
            <a:spLocks noGrp="1"/>
          </p:cNvSpPr>
          <p:nvPr>
            <p:ph type="body" sz="quarter" idx="19"/>
          </p:nvPr>
        </p:nvSpPr>
        <p:spPr>
          <a:xfrm>
            <a:off x="952500" y="5131299"/>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2" name="Text Placeholder 29">
            <a:extLst>
              <a:ext uri="{FF2B5EF4-FFF2-40B4-BE49-F238E27FC236}">
                <a16:creationId xmlns:a16="http://schemas.microsoft.com/office/drawing/2014/main" id="{97DCC038-CDD3-1D48-B8BA-2617616935C5}"/>
              </a:ext>
            </a:extLst>
          </p:cNvPr>
          <p:cNvSpPr>
            <a:spLocks noGrp="1"/>
          </p:cNvSpPr>
          <p:nvPr>
            <p:ph type="body" sz="quarter" idx="20"/>
          </p:nvPr>
        </p:nvSpPr>
        <p:spPr>
          <a:xfrm>
            <a:off x="952500" y="4522803"/>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3" name="Straight Connector 22">
            <a:extLst>
              <a:ext uri="{FF2B5EF4-FFF2-40B4-BE49-F238E27FC236}">
                <a16:creationId xmlns:a16="http://schemas.microsoft.com/office/drawing/2014/main" id="{93BB36CC-7349-334D-A028-58D01025E726}"/>
              </a:ext>
            </a:extLst>
          </p:cNvPr>
          <p:cNvCxnSpPr>
            <a:cxnSpLocks/>
          </p:cNvCxnSpPr>
          <p:nvPr userDrawn="1"/>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4" name="Text Placeholder 29">
            <a:extLst>
              <a:ext uri="{FF2B5EF4-FFF2-40B4-BE49-F238E27FC236}">
                <a16:creationId xmlns:a16="http://schemas.microsoft.com/office/drawing/2014/main" id="{C20DFC6E-CE65-E94B-921D-38F386E173F2}"/>
              </a:ext>
            </a:extLst>
          </p:cNvPr>
          <p:cNvSpPr>
            <a:spLocks noGrp="1"/>
          </p:cNvSpPr>
          <p:nvPr>
            <p:ph type="body" sz="quarter" idx="21"/>
          </p:nvPr>
        </p:nvSpPr>
        <p:spPr>
          <a:xfrm>
            <a:off x="3663042" y="5131299"/>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5" name="Text Placeholder 29">
            <a:extLst>
              <a:ext uri="{FF2B5EF4-FFF2-40B4-BE49-F238E27FC236}">
                <a16:creationId xmlns:a16="http://schemas.microsoft.com/office/drawing/2014/main" id="{773FBF72-A3D8-2F4E-BAD2-2755F0BE4A47}"/>
              </a:ext>
            </a:extLst>
          </p:cNvPr>
          <p:cNvSpPr>
            <a:spLocks noGrp="1"/>
          </p:cNvSpPr>
          <p:nvPr>
            <p:ph type="body" sz="quarter" idx="22"/>
          </p:nvPr>
        </p:nvSpPr>
        <p:spPr>
          <a:xfrm>
            <a:off x="3663042" y="4522803"/>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C402C0D4-D9C4-F547-B996-38177302A3DC}"/>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7" name="Text Placeholder 29">
            <a:extLst>
              <a:ext uri="{FF2B5EF4-FFF2-40B4-BE49-F238E27FC236}">
                <a16:creationId xmlns:a16="http://schemas.microsoft.com/office/drawing/2014/main" id="{9B18A1DC-4A61-514B-9F70-1DCC893EBB17}"/>
              </a:ext>
            </a:extLst>
          </p:cNvPr>
          <p:cNvSpPr>
            <a:spLocks noGrp="1"/>
          </p:cNvSpPr>
          <p:nvPr>
            <p:ph type="body" sz="quarter" idx="23"/>
          </p:nvPr>
        </p:nvSpPr>
        <p:spPr>
          <a:xfrm>
            <a:off x="6367054" y="5131299"/>
            <a:ext cx="2129245"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8" name="Text Placeholder 29">
            <a:extLst>
              <a:ext uri="{FF2B5EF4-FFF2-40B4-BE49-F238E27FC236}">
                <a16:creationId xmlns:a16="http://schemas.microsoft.com/office/drawing/2014/main" id="{DD138509-2AA1-D540-90D6-288474956619}"/>
              </a:ext>
            </a:extLst>
          </p:cNvPr>
          <p:cNvSpPr>
            <a:spLocks noGrp="1"/>
          </p:cNvSpPr>
          <p:nvPr>
            <p:ph type="body" sz="quarter" idx="24"/>
          </p:nvPr>
        </p:nvSpPr>
        <p:spPr>
          <a:xfrm>
            <a:off x="6367054" y="4522803"/>
            <a:ext cx="2129245"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62655503-4608-4F79-A5D4-B2F67958F263}"/>
              </a:ext>
            </a:extLst>
          </p:cNvPr>
          <p:cNvSpPr>
            <a:spLocks noGrp="1"/>
          </p:cNvSpPr>
          <p:nvPr>
            <p:ph type="dt" sz="half" idx="25"/>
          </p:nvPr>
        </p:nvSpPr>
        <p:spPr/>
        <p:txBody>
          <a:bodyPr/>
          <a:lstStyle/>
          <a:p>
            <a:fld id="{6FCA8E82-58CD-E045-8B98-B7A85B79B752}" type="datetime4">
              <a:rPr lang="en-US" smtClean="0"/>
              <a:pPr/>
              <a:t>27 de January de 2023</a:t>
            </a:fld>
            <a:endParaRPr lang="en-US" dirty="0">
              <a:latin typeface="+mn-lt"/>
            </a:endParaRPr>
          </a:p>
        </p:txBody>
      </p:sp>
      <p:sp>
        <p:nvSpPr>
          <p:cNvPr id="3" name="Footer Placeholder 2">
            <a:extLst>
              <a:ext uri="{FF2B5EF4-FFF2-40B4-BE49-F238E27FC236}">
                <a16:creationId xmlns:a16="http://schemas.microsoft.com/office/drawing/2014/main" id="{9DAFA395-FE4C-4A99-A74E-57757D8473E1}"/>
              </a:ext>
            </a:extLst>
          </p:cNvPr>
          <p:cNvSpPr>
            <a:spLocks noGrp="1"/>
          </p:cNvSpPr>
          <p:nvPr>
            <p:ph type="ftr" sz="quarter" idx="26"/>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30A6A117-A0E8-43E1-9120-CE3B8B97667F}"/>
              </a:ext>
            </a:extLst>
          </p:cNvPr>
          <p:cNvSpPr>
            <a:spLocks noGrp="1"/>
          </p:cNvSpPr>
          <p:nvPr>
            <p:ph type="sldNum" sz="quarter" idx="27"/>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409306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82066DD-D313-D148-89C7-338EB873A730}"/>
              </a:ext>
            </a:extLst>
          </p:cNvPr>
          <p:cNvGrpSpPr>
            <a:grpSpLocks/>
          </p:cNvGrpSpPr>
          <p:nvPr userDrawn="1"/>
        </p:nvGrpSpPr>
        <p:grpSpPr bwMode="auto">
          <a:xfrm rot="16200000" flipV="1">
            <a:off x="0" y="3900132"/>
            <a:ext cx="2959226" cy="2959226"/>
            <a:chOff x="0" y="12289"/>
            <a:chExt cx="3550" cy="3551"/>
          </a:xfrm>
        </p:grpSpPr>
        <p:sp>
          <p:nvSpPr>
            <p:cNvPr id="15" name="Freeform 14">
              <a:extLst>
                <a:ext uri="{FF2B5EF4-FFF2-40B4-BE49-F238E27FC236}">
                  <a16:creationId xmlns:a16="http://schemas.microsoft.com/office/drawing/2014/main" id="{A5BBD7C7-99D1-E841-A081-6912D1F2B85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6" name="Freeform 15">
              <a:extLst>
                <a:ext uri="{FF2B5EF4-FFF2-40B4-BE49-F238E27FC236}">
                  <a16:creationId xmlns:a16="http://schemas.microsoft.com/office/drawing/2014/main" id="{227A14EE-CB79-754A-8B19-EB9874B3158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9" name="Freeform 18">
              <a:extLst>
                <a:ext uri="{FF2B5EF4-FFF2-40B4-BE49-F238E27FC236}">
                  <a16:creationId xmlns:a16="http://schemas.microsoft.com/office/drawing/2014/main" id="{35B38B80-C3D3-4C47-B468-C41A8FF36F2A}"/>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4" name="Picture Placeholder 2">
            <a:extLst>
              <a:ext uri="{FF2B5EF4-FFF2-40B4-BE49-F238E27FC236}">
                <a16:creationId xmlns:a16="http://schemas.microsoft.com/office/drawing/2014/main" id="{F0C4E8C2-3240-594A-9D5E-1BCD1AF44C5E}"/>
              </a:ext>
            </a:extLst>
          </p:cNvPr>
          <p:cNvSpPr>
            <a:spLocks noGrp="1"/>
          </p:cNvSpPr>
          <p:nvPr>
            <p:ph type="pic" sz="quarter" idx="13"/>
          </p:nvPr>
        </p:nvSpPr>
        <p:spPr>
          <a:xfrm>
            <a:off x="6096000" y="-22543"/>
            <a:ext cx="6096000" cy="6903086"/>
          </a:xfrm>
        </p:spPr>
        <p:txBody>
          <a:bodyPr/>
          <a:lstStyle/>
          <a:p>
            <a:r>
              <a:rPr lang="en-US"/>
              <a:t>Click icon to add picture</a:t>
            </a:r>
            <a:endParaRPr lang="en-US" dirty="0"/>
          </a:p>
        </p:txBody>
      </p:sp>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17" name="Straight Connector 16">
            <a:extLst>
              <a:ext uri="{FF2B5EF4-FFF2-40B4-BE49-F238E27FC236}">
                <a16:creationId xmlns:a16="http://schemas.microsoft.com/office/drawing/2014/main" id="{1D23F761-57FC-3649-AE84-0C3EF95EF561}"/>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E66F2BC9-2F8A-1543-9AFD-9BAB0E75B31C}"/>
              </a:ext>
            </a:extLst>
          </p:cNvPr>
          <p:cNvSpPr>
            <a:spLocks noGrp="1"/>
          </p:cNvSpPr>
          <p:nvPr>
            <p:ph type="body" sz="quarter" idx="11"/>
          </p:nvPr>
        </p:nvSpPr>
        <p:spPr>
          <a:xfrm>
            <a:off x="952499" y="2289363"/>
            <a:ext cx="4572001" cy="2795232"/>
          </a:xfrm>
        </p:spPr>
        <p:txBody>
          <a:bodyPr lIns="0" tIns="0" rIns="0" bIns="0">
            <a:noAutofit/>
          </a:bodyPr>
          <a:lstStyle>
            <a:lvl1pPr marL="0" indent="0">
              <a:lnSpc>
                <a:spcPct val="100000"/>
              </a:lnSpc>
              <a:buNone/>
              <a:defRPr sz="16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CA64E0B3-57C5-4DAF-8531-F39610E77C09}"/>
              </a:ext>
            </a:extLst>
          </p:cNvPr>
          <p:cNvSpPr>
            <a:spLocks noGrp="1"/>
          </p:cNvSpPr>
          <p:nvPr>
            <p:ph type="dt" sz="half" idx="14"/>
          </p:nvPr>
        </p:nvSpPr>
        <p:spPr/>
        <p:txBody>
          <a:bodyPr/>
          <a:lstStyle/>
          <a:p>
            <a:fld id="{6FCA8E82-58CD-E045-8B98-B7A85B79B752}" type="datetime4">
              <a:rPr lang="en-US" smtClean="0"/>
              <a:pPr/>
              <a:t>27 de January de 2023</a:t>
            </a:fld>
            <a:endParaRPr lang="en-US" dirty="0">
              <a:latin typeface="+mn-lt"/>
            </a:endParaRPr>
          </a:p>
        </p:txBody>
      </p:sp>
      <p:sp>
        <p:nvSpPr>
          <p:cNvPr id="3" name="Footer Placeholder 2">
            <a:extLst>
              <a:ext uri="{FF2B5EF4-FFF2-40B4-BE49-F238E27FC236}">
                <a16:creationId xmlns:a16="http://schemas.microsoft.com/office/drawing/2014/main" id="{B7E0EC46-C626-4D58-AB64-0B3B850D1482}"/>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8F25D00C-8F5C-4528-87FA-F9431D967555}"/>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073769527"/>
      </p:ext>
    </p:extLst>
  </p:cSld>
  <p:clrMapOvr>
    <a:masterClrMapping/>
  </p:clrMapOvr>
  <p:extLst>
    <p:ext uri="{DCECCB84-F9BA-43D5-87BE-67443E8EF086}">
      <p15:sldGuideLst xmlns:p15="http://schemas.microsoft.com/office/powerpoint/2012/main">
        <p15:guide id="1" pos="600">
          <p15:clr>
            <a:srgbClr val="FBAE40"/>
          </p15:clr>
        </p15:guide>
        <p15:guide id="6" pos="3480" userDrawn="1">
          <p15:clr>
            <a:srgbClr val="FBAE40"/>
          </p15:clr>
        </p15:guide>
        <p15:guide id="7" orient="horz" pos="1440" userDrawn="1">
          <p15:clr>
            <a:srgbClr val="FBAE40"/>
          </p15:clr>
        </p15:guide>
        <p15:guide id="9" orient="horz" pos="1224" userDrawn="1">
          <p15:clr>
            <a:srgbClr val="FBAE40"/>
          </p15:clr>
        </p15:guide>
        <p15:guide id="10" orient="horz" pos="55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reak">
    <p:bg>
      <p:bgPr>
        <a:solidFill>
          <a:schemeClr val="tx1"/>
        </a:solidFill>
        <a:effectLst/>
      </p:bgPr>
    </p:bg>
    <p:spTree>
      <p:nvGrpSpPr>
        <p:cNvPr id="1" name=""/>
        <p:cNvGrpSpPr/>
        <p:nvPr/>
      </p:nvGrpSpPr>
      <p:grpSpPr>
        <a:xfrm>
          <a:off x="0" y="0"/>
          <a:ext cx="0" cy="0"/>
          <a:chOff x="0" y="0"/>
          <a:chExt cx="0" cy="0"/>
        </a:xfrm>
      </p:grpSpPr>
      <p:sp>
        <p:nvSpPr>
          <p:cNvPr id="21" name="Picture Placeholder 2">
            <a:extLst>
              <a:ext uri="{FF2B5EF4-FFF2-40B4-BE49-F238E27FC236}">
                <a16:creationId xmlns:a16="http://schemas.microsoft.com/office/drawing/2014/main" id="{50E2385F-F6FA-D345-AF77-A9EE8E49310D}"/>
              </a:ext>
            </a:extLst>
          </p:cNvPr>
          <p:cNvSpPr>
            <a:spLocks noGrp="1"/>
          </p:cNvSpPr>
          <p:nvPr>
            <p:ph type="pic" sz="quarter" idx="13"/>
          </p:nvPr>
        </p:nvSpPr>
        <p:spPr>
          <a:xfrm>
            <a:off x="0" y="0"/>
            <a:ext cx="12191998" cy="6858000"/>
          </a:xfrm>
          <a:solidFill>
            <a:schemeClr val="accent2"/>
          </a:solidFill>
        </p:spPr>
        <p:txBody>
          <a:body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p:nvPr>
        </p:nvSpPr>
        <p:spPr>
          <a:xfrm>
            <a:off x="7193943" y="3045437"/>
            <a:ext cx="4941477" cy="610863"/>
          </a:xfrm>
          <a:prstGeom prst="rect">
            <a:avLst/>
          </a:prstGeom>
        </p:spPr>
        <p:txBody>
          <a:bodyPr lIns="0" tIns="0" rIns="0" bIns="0" anchor="b" anchorCtr="0">
            <a:normAutofit/>
          </a:bodyPr>
          <a:lstStyle>
            <a:lvl1pPr>
              <a:defRPr sz="4100" b="1" i="0" baseline="0">
                <a:solidFill>
                  <a:schemeClr val="tx1"/>
                </a:solidFill>
                <a:latin typeface="+mj-lt"/>
              </a:defRPr>
            </a:lvl1pPr>
          </a:lstStyle>
          <a:p>
            <a:r>
              <a:rPr lang="en-US"/>
              <a:t>Click to edit Master title style</a:t>
            </a:r>
            <a:endParaRPr lang="en-US" dirty="0"/>
          </a:p>
        </p:txBody>
      </p:sp>
      <p:cxnSp>
        <p:nvCxnSpPr>
          <p:cNvPr id="20" name="Straight Connector 19">
            <a:extLst>
              <a:ext uri="{FF2B5EF4-FFF2-40B4-BE49-F238E27FC236}">
                <a16:creationId xmlns:a16="http://schemas.microsoft.com/office/drawing/2014/main" id="{4BE3A3D6-A0AD-C84D-8B2A-743F5F95432E}"/>
              </a:ext>
            </a:extLst>
          </p:cNvPr>
          <p:cNvCxnSpPr>
            <a:cxnSpLocks/>
          </p:cNvCxnSpPr>
          <p:nvPr userDrawn="1"/>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22" name="Group 21">
            <a:extLst>
              <a:ext uri="{FF2B5EF4-FFF2-40B4-BE49-F238E27FC236}">
                <a16:creationId xmlns:a16="http://schemas.microsoft.com/office/drawing/2014/main" id="{F4CB38BE-0FF2-694C-AA3C-D73DBF7C332C}"/>
              </a:ext>
            </a:extLst>
          </p:cNvPr>
          <p:cNvGrpSpPr>
            <a:grpSpLocks/>
          </p:cNvGrpSpPr>
          <p:nvPr userDrawn="1"/>
        </p:nvGrpSpPr>
        <p:grpSpPr bwMode="auto">
          <a:xfrm rot="10800000">
            <a:off x="9509760" y="-3"/>
            <a:ext cx="2682238" cy="2682238"/>
            <a:chOff x="0" y="12289"/>
            <a:chExt cx="3550" cy="3551"/>
          </a:xfrm>
          <a:solidFill>
            <a:schemeClr val="tx1"/>
          </a:solidFill>
        </p:grpSpPr>
        <p:sp>
          <p:nvSpPr>
            <p:cNvPr id="23" name="Freeform 22">
              <a:extLst>
                <a:ext uri="{FF2B5EF4-FFF2-40B4-BE49-F238E27FC236}">
                  <a16:creationId xmlns:a16="http://schemas.microsoft.com/office/drawing/2014/main" id="{F0257420-2EA0-6348-8B9E-1414F529726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4" name="Freeform 23">
              <a:extLst>
                <a:ext uri="{FF2B5EF4-FFF2-40B4-BE49-F238E27FC236}">
                  <a16:creationId xmlns:a16="http://schemas.microsoft.com/office/drawing/2014/main" id="{7FE65C23-C0EF-BB41-884A-01C2A7356159}"/>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5" name="Freeform 24">
              <a:extLst>
                <a:ext uri="{FF2B5EF4-FFF2-40B4-BE49-F238E27FC236}">
                  <a16:creationId xmlns:a16="http://schemas.microsoft.com/office/drawing/2014/main" id="{F73F5EB6-53C7-D44C-9003-FB5A81F9890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2357889184"/>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bg>
      <p:bgPr>
        <a:solidFill>
          <a:schemeClr val="tx1"/>
        </a:solidFill>
        <a:effectLst/>
      </p:bgPr>
    </p:bg>
    <p:spTree>
      <p:nvGrpSpPr>
        <p:cNvPr id="1" name=""/>
        <p:cNvGrpSpPr/>
        <p:nvPr/>
      </p:nvGrpSpPr>
      <p:grpSpPr>
        <a:xfrm>
          <a:off x="0" y="0"/>
          <a:ext cx="0" cy="0"/>
          <a:chOff x="0" y="0"/>
          <a:chExt cx="0" cy="0"/>
        </a:xfrm>
      </p:grpSpPr>
      <p:sp>
        <p:nvSpPr>
          <p:cNvPr id="6" name="Chart Placeholder 5">
            <a:extLst>
              <a:ext uri="{FF2B5EF4-FFF2-40B4-BE49-F238E27FC236}">
                <a16:creationId xmlns:a16="http://schemas.microsoft.com/office/drawing/2014/main" id="{75992517-0394-6B43-B15D-2A86A34512F3}"/>
              </a:ext>
            </a:extLst>
          </p:cNvPr>
          <p:cNvSpPr>
            <a:spLocks noGrp="1"/>
          </p:cNvSpPr>
          <p:nvPr>
            <p:ph type="chart" sz="quarter" idx="10"/>
          </p:nvPr>
        </p:nvSpPr>
        <p:spPr>
          <a:xfrm>
            <a:off x="952500" y="1939108"/>
            <a:ext cx="10352810" cy="4110702"/>
          </a:xfrm>
        </p:spPr>
        <p:txBody>
          <a:bodyPr/>
          <a:lstStyle>
            <a:lvl1pPr>
              <a:defRPr>
                <a:solidFill>
                  <a:schemeClr val="tx1"/>
                </a:solidFill>
              </a:defRPr>
            </a:lvl1pPr>
          </a:lstStyle>
          <a:p>
            <a:r>
              <a:rPr lang="en-US"/>
              <a:t>Click icon to add chart</a:t>
            </a:r>
            <a:endParaRPr lang="en-US" dirty="0"/>
          </a:p>
        </p:txBody>
      </p:sp>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2" name="Date Placeholder 1">
            <a:extLst>
              <a:ext uri="{FF2B5EF4-FFF2-40B4-BE49-F238E27FC236}">
                <a16:creationId xmlns:a16="http://schemas.microsoft.com/office/drawing/2014/main" id="{371012B1-809A-45CE-9FED-46D08DC8C42B}"/>
              </a:ext>
            </a:extLst>
          </p:cNvPr>
          <p:cNvSpPr>
            <a:spLocks noGrp="1"/>
          </p:cNvSpPr>
          <p:nvPr>
            <p:ph type="dt" sz="half" idx="11"/>
          </p:nvPr>
        </p:nvSpPr>
        <p:spPr/>
        <p:txBody>
          <a:bodyPr/>
          <a:lstStyle/>
          <a:p>
            <a:fld id="{6FCA8E82-58CD-E045-8B98-B7A85B79B752}" type="datetime4">
              <a:rPr lang="en-US" smtClean="0"/>
              <a:pPr/>
              <a:t>27 de January de 2023</a:t>
            </a:fld>
            <a:endParaRPr lang="en-US" dirty="0">
              <a:latin typeface="+mn-lt"/>
            </a:endParaRPr>
          </a:p>
        </p:txBody>
      </p:sp>
      <p:sp>
        <p:nvSpPr>
          <p:cNvPr id="3" name="Footer Placeholder 2">
            <a:extLst>
              <a:ext uri="{FF2B5EF4-FFF2-40B4-BE49-F238E27FC236}">
                <a16:creationId xmlns:a16="http://schemas.microsoft.com/office/drawing/2014/main" id="{3FB6FA27-6601-4107-A3C9-808CB4430246}"/>
              </a:ext>
            </a:extLst>
          </p:cNvPr>
          <p:cNvSpPr>
            <a:spLocks noGrp="1"/>
          </p:cNvSpPr>
          <p:nvPr>
            <p:ph type="ftr" sz="quarter" idx="12"/>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0919432A-F8B5-4A96-AEE6-2E159658D5DD}"/>
              </a:ext>
            </a:extLst>
          </p:cNvPr>
          <p:cNvSpPr>
            <a:spLocks noGrp="1"/>
          </p:cNvSpPr>
          <p:nvPr>
            <p:ph type="sldNum" sz="quarter" idx="1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065862895"/>
      </p:ext>
    </p:extLst>
  </p:cSld>
  <p:clrMapOvr>
    <a:masterClrMapping/>
  </p:clrMapOvr>
  <p:extLst>
    <p:ext uri="{DCECCB84-F9BA-43D5-87BE-67443E8EF086}">
      <p15:sldGuideLst xmlns:p15="http://schemas.microsoft.com/office/powerpoint/2012/main">
        <p15:guide id="1" pos="600">
          <p15:clr>
            <a:srgbClr val="FBAE40"/>
          </p15:clr>
        </p15:guide>
        <p15:guide id="2" pos="7080" userDrawn="1">
          <p15:clr>
            <a:srgbClr val="FBAE40"/>
          </p15:clr>
        </p15:guide>
        <p15:guide id="3" pos="2880" userDrawn="1">
          <p15:clr>
            <a:srgbClr val="FBAE40"/>
          </p15:clr>
        </p15:guide>
        <p15:guide id="4" pos="5160" userDrawn="1">
          <p15:clr>
            <a:srgbClr val="FBAE40"/>
          </p15:clr>
        </p15:guide>
        <p15:guide id="5" pos="2520" userDrawn="1">
          <p15:clr>
            <a:srgbClr val="FBAE40"/>
          </p15:clr>
        </p15:guide>
        <p15:guide id="6" pos="4800" userDrawn="1">
          <p15:clr>
            <a:srgbClr val="FBAE40"/>
          </p15:clr>
        </p15:guide>
        <p15:guide id="7" orient="horz" pos="1224" userDrawn="1">
          <p15:clr>
            <a:srgbClr val="FBAE40"/>
          </p15:clr>
        </p15:guide>
        <p15:guide id="8" orient="horz" pos="1392" userDrawn="1">
          <p15:clr>
            <a:srgbClr val="FBAE40"/>
          </p15:clr>
        </p15:guide>
        <p15:guide id="10" orient="horz" pos="55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952500" y="2209800"/>
            <a:ext cx="10287000" cy="2593109"/>
          </a:xfrm>
        </p:spPr>
        <p:txBody>
          <a:bodyPr/>
          <a:lstStyle/>
          <a:p>
            <a:r>
              <a:rPr lang="en-US"/>
              <a:t>Click icon to add table</a:t>
            </a:r>
            <a:endParaRPr lang="en-US" dirty="0"/>
          </a:p>
        </p:txBody>
      </p:sp>
      <p:sp>
        <p:nvSpPr>
          <p:cNvPr id="2" name="Date Placeholder 1">
            <a:extLst>
              <a:ext uri="{FF2B5EF4-FFF2-40B4-BE49-F238E27FC236}">
                <a16:creationId xmlns:a16="http://schemas.microsoft.com/office/drawing/2014/main" id="{9B2411D2-78FE-46C1-9EA9-C6A882903B53}"/>
              </a:ext>
            </a:extLst>
          </p:cNvPr>
          <p:cNvSpPr>
            <a:spLocks noGrp="1"/>
          </p:cNvSpPr>
          <p:nvPr>
            <p:ph type="dt" sz="half" idx="11"/>
          </p:nvPr>
        </p:nvSpPr>
        <p:spPr/>
        <p:txBody>
          <a:bodyPr/>
          <a:lstStyle/>
          <a:p>
            <a:fld id="{6FCA8E82-58CD-E045-8B98-B7A85B79B752}" type="datetime4">
              <a:rPr lang="en-US" smtClean="0"/>
              <a:pPr/>
              <a:t>27 de January de 2023</a:t>
            </a:fld>
            <a:endParaRPr lang="en-US" dirty="0">
              <a:latin typeface="+mn-lt"/>
            </a:endParaRPr>
          </a:p>
        </p:txBody>
      </p:sp>
      <p:sp>
        <p:nvSpPr>
          <p:cNvPr id="3" name="Footer Placeholder 2">
            <a:extLst>
              <a:ext uri="{FF2B5EF4-FFF2-40B4-BE49-F238E27FC236}">
                <a16:creationId xmlns:a16="http://schemas.microsoft.com/office/drawing/2014/main" id="{C04DAF8F-82DB-4DBE-9041-71217A4516CB}"/>
              </a:ext>
            </a:extLst>
          </p:cNvPr>
          <p:cNvSpPr>
            <a:spLocks noGrp="1"/>
          </p:cNvSpPr>
          <p:nvPr>
            <p:ph type="ftr" sz="quarter" idx="12"/>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782F761B-6706-439D-9C75-43E751AB195C}"/>
              </a:ext>
            </a:extLst>
          </p:cNvPr>
          <p:cNvSpPr>
            <a:spLocks noGrp="1"/>
          </p:cNvSpPr>
          <p:nvPr>
            <p:ph type="sldNum" sz="quarter" idx="1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40131073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1"/>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2" y="2476500"/>
            <a:ext cx="7132320" cy="3289971"/>
          </a:xfrm>
          <a:prstGeom prst="rect">
            <a:avLst/>
          </a:prstGeom>
          <a:ln>
            <a:noFill/>
          </a:ln>
        </p:spPr>
        <p:txBody>
          <a:bodyPr lIns="0" tIns="0" rIns="0" bIns="0" anchor="t" anchorCtr="0">
            <a:normAutofit/>
          </a:bodyPr>
          <a:lstStyle>
            <a:lvl1pPr>
              <a:lnSpc>
                <a:spcPct val="100000"/>
              </a:lnSpc>
              <a:defRPr sz="2800" b="0" i="0">
                <a:solidFill>
                  <a:schemeClr val="bg1"/>
                </a:solidFill>
                <a:latin typeface="+mn-lt"/>
              </a:defRPr>
            </a:lvl1pPr>
          </a:lstStyle>
          <a:p>
            <a:r>
              <a:rPr lang="en-US"/>
              <a:t>Click to edit Master title style</a:t>
            </a:r>
            <a:endParaRPr lang="en-US" dirty="0"/>
          </a:p>
        </p:txBody>
      </p:sp>
      <p:sp>
        <p:nvSpPr>
          <p:cNvPr id="10" name="TextBox 9">
            <a:extLst>
              <a:ext uri="{FF2B5EF4-FFF2-40B4-BE49-F238E27FC236}">
                <a16:creationId xmlns:a16="http://schemas.microsoft.com/office/drawing/2014/main" id="{E902327D-DBD4-7A4E-ABF2-A946A559A8AD}"/>
              </a:ext>
            </a:extLst>
          </p:cNvPr>
          <p:cNvSpPr txBox="1"/>
          <p:nvPr userDrawn="1"/>
        </p:nvSpPr>
        <p:spPr>
          <a:xfrm>
            <a:off x="699948" y="548291"/>
            <a:ext cx="1589372" cy="3170099"/>
          </a:xfrm>
          <a:prstGeom prst="rect">
            <a:avLst/>
          </a:prstGeom>
          <a:noFill/>
        </p:spPr>
        <p:txBody>
          <a:bodyPr wrap="square" rtlCol="0">
            <a:spAutoFit/>
          </a:bodyPr>
          <a:lstStyle/>
          <a:p>
            <a:r>
              <a:rPr lang="en-US" sz="20000" b="1" dirty="0">
                <a:solidFill>
                  <a:schemeClr val="bg1"/>
                </a:solidFill>
              </a:rPr>
              <a:t>“</a:t>
            </a:r>
          </a:p>
        </p:txBody>
      </p:sp>
      <p:grpSp>
        <p:nvGrpSpPr>
          <p:cNvPr id="18" name="Group 17">
            <a:extLst>
              <a:ext uri="{FF2B5EF4-FFF2-40B4-BE49-F238E27FC236}">
                <a16:creationId xmlns:a16="http://schemas.microsoft.com/office/drawing/2014/main" id="{6ACB4ADD-D9F4-984E-B29D-A2CF6D19E810}"/>
              </a:ext>
            </a:extLst>
          </p:cNvPr>
          <p:cNvGrpSpPr/>
          <p:nvPr userDrawn="1"/>
        </p:nvGrpSpPr>
        <p:grpSpPr>
          <a:xfrm>
            <a:off x="6362700" y="0"/>
            <a:ext cx="5829298" cy="3235602"/>
            <a:chOff x="5612972" y="1"/>
            <a:chExt cx="6615961" cy="3672246"/>
          </a:xfrm>
        </p:grpSpPr>
        <p:sp>
          <p:nvSpPr>
            <p:cNvPr id="19" name="AutoShape 24">
              <a:extLst>
                <a:ext uri="{FF2B5EF4-FFF2-40B4-BE49-F238E27FC236}">
                  <a16:creationId xmlns:a16="http://schemas.microsoft.com/office/drawing/2014/main" id="{5017C477-A988-7041-8A67-3D8294D6AD7C}"/>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0" name="Freeform 19">
              <a:extLst>
                <a:ext uri="{FF2B5EF4-FFF2-40B4-BE49-F238E27FC236}">
                  <a16:creationId xmlns:a16="http://schemas.microsoft.com/office/drawing/2014/main" id="{206D7F37-5DD1-A24E-9CCA-84B2A168554D}"/>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A6E321C8-096C-1B41-B14F-4CA7AE04BB1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32B3FDD4-EB13-F44F-99D0-BFAB06F00B3A}"/>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23" name="Freeform 22">
              <a:extLst>
                <a:ext uri="{FF2B5EF4-FFF2-40B4-BE49-F238E27FC236}">
                  <a16:creationId xmlns:a16="http://schemas.microsoft.com/office/drawing/2014/main" id="{A20BCBD2-A735-0C43-8C55-B384372AC62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grpSp>
        <p:nvGrpSpPr>
          <p:cNvPr id="24" name="Group 23">
            <a:extLst>
              <a:ext uri="{FF2B5EF4-FFF2-40B4-BE49-F238E27FC236}">
                <a16:creationId xmlns:a16="http://schemas.microsoft.com/office/drawing/2014/main" id="{669A90A7-BF26-684E-8C8B-638053DA1234}"/>
              </a:ext>
            </a:extLst>
          </p:cNvPr>
          <p:cNvGrpSpPr>
            <a:grpSpLocks/>
          </p:cNvGrpSpPr>
          <p:nvPr userDrawn="1"/>
        </p:nvGrpSpPr>
        <p:grpSpPr bwMode="auto">
          <a:xfrm rot="16200000" flipV="1">
            <a:off x="0" y="3900132"/>
            <a:ext cx="2959226" cy="2959226"/>
            <a:chOff x="0" y="12289"/>
            <a:chExt cx="3550" cy="3551"/>
          </a:xfrm>
        </p:grpSpPr>
        <p:sp>
          <p:nvSpPr>
            <p:cNvPr id="25" name="Freeform 24">
              <a:extLst>
                <a:ext uri="{FF2B5EF4-FFF2-40B4-BE49-F238E27FC236}">
                  <a16:creationId xmlns:a16="http://schemas.microsoft.com/office/drawing/2014/main" id="{861D8E86-886A-8744-BC4C-FE82B02438F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6" name="Freeform 25">
              <a:extLst>
                <a:ext uri="{FF2B5EF4-FFF2-40B4-BE49-F238E27FC236}">
                  <a16:creationId xmlns:a16="http://schemas.microsoft.com/office/drawing/2014/main" id="{2D967470-E96E-8843-AAD2-E0C8B807793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7" name="Freeform 26">
              <a:extLst>
                <a:ext uri="{FF2B5EF4-FFF2-40B4-BE49-F238E27FC236}">
                  <a16:creationId xmlns:a16="http://schemas.microsoft.com/office/drawing/2014/main" id="{C8A27D09-765D-3949-BCCA-238C3514D4C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144782921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userDrawn="1">
          <p15:clr>
            <a:srgbClr val="FBAE40"/>
          </p15:clr>
        </p15:guide>
        <p15:guide id="3" pos="2880" userDrawn="1">
          <p15:clr>
            <a:srgbClr val="FBAE40"/>
          </p15:clr>
        </p15:guide>
        <p15:guide id="4" pos="5160" userDrawn="1">
          <p15:clr>
            <a:srgbClr val="FBAE40"/>
          </p15:clr>
        </p15:guide>
        <p15:guide id="5" pos="2520" userDrawn="1">
          <p15:clr>
            <a:srgbClr val="FBAE40"/>
          </p15:clr>
        </p15:guide>
        <p15:guide id="6" pos="4800" userDrawn="1">
          <p15:clr>
            <a:srgbClr val="FBAE40"/>
          </p15:clr>
        </p15:guide>
        <p15:guide id="7" orient="horz" pos="1560">
          <p15:clr>
            <a:srgbClr val="FBAE40"/>
          </p15:clr>
        </p15:guide>
        <p15:guide id="8" orient="horz" pos="1752" userDrawn="1">
          <p15:clr>
            <a:srgbClr val="FBAE40"/>
          </p15:clr>
        </p15:guide>
        <p15:guide id="9" orient="horz" pos="1248"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bg>
      <p:bgPr>
        <a:solidFill>
          <a:schemeClr val="tx1"/>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A7D9F21A-75CF-6045-8FA1-C4F4E21B699C}"/>
              </a:ext>
            </a:extLst>
          </p:cNvPr>
          <p:cNvGrpSpPr>
            <a:grpSpLocks/>
          </p:cNvGrpSpPr>
          <p:nvPr userDrawn="1"/>
        </p:nvGrpSpPr>
        <p:grpSpPr bwMode="auto">
          <a:xfrm rot="16200000" flipV="1">
            <a:off x="0" y="3900132"/>
            <a:ext cx="2959226" cy="2959226"/>
            <a:chOff x="0" y="12289"/>
            <a:chExt cx="3550" cy="3551"/>
          </a:xfrm>
        </p:grpSpPr>
        <p:sp>
          <p:nvSpPr>
            <p:cNvPr id="26" name="Freeform 25">
              <a:extLst>
                <a:ext uri="{FF2B5EF4-FFF2-40B4-BE49-F238E27FC236}">
                  <a16:creationId xmlns:a16="http://schemas.microsoft.com/office/drawing/2014/main" id="{AEA7E377-BB07-FA43-B532-10A92EE030B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7" name="Freeform 26">
              <a:extLst>
                <a:ext uri="{FF2B5EF4-FFF2-40B4-BE49-F238E27FC236}">
                  <a16:creationId xmlns:a16="http://schemas.microsoft.com/office/drawing/2014/main" id="{F18DE645-B3D5-2F4E-AAD6-002FEF13A310}"/>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6" name="Freeform 35">
              <a:extLst>
                <a:ext uri="{FF2B5EF4-FFF2-40B4-BE49-F238E27FC236}">
                  <a16:creationId xmlns:a16="http://schemas.microsoft.com/office/drawing/2014/main" id="{B90F6499-BA50-2340-A026-32C79B6BFAF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8" name="Picture Placeholder 25">
            <a:extLst>
              <a:ext uri="{FF2B5EF4-FFF2-40B4-BE49-F238E27FC236}">
                <a16:creationId xmlns:a16="http://schemas.microsoft.com/office/drawing/2014/main" id="{2274C164-503B-E746-A155-849A9BC2406E}"/>
              </a:ext>
            </a:extLst>
          </p:cNvPr>
          <p:cNvSpPr>
            <a:spLocks noGrp="1"/>
          </p:cNvSpPr>
          <p:nvPr>
            <p:ph type="pic" sz="quarter" idx="18"/>
          </p:nvPr>
        </p:nvSpPr>
        <p:spPr>
          <a:xfrm>
            <a:off x="954268" y="2572883"/>
            <a:ext cx="2118245" cy="2037217"/>
          </a:xfrm>
          <a:prstGeom prst="rect">
            <a:avLst/>
          </a:prstGeom>
        </p:spPr>
        <p:txBody>
          <a:bodyPr/>
          <a:lstStyle/>
          <a:p>
            <a:r>
              <a:rPr lang="en-US"/>
              <a:t>Click icon to add picture</a:t>
            </a:r>
            <a:endParaRPr lang="en-US" dirty="0"/>
          </a:p>
        </p:txBody>
      </p:sp>
      <p:sp>
        <p:nvSpPr>
          <p:cNvPr id="61" name="Title 1">
            <a:extLst>
              <a:ext uri="{FF2B5EF4-FFF2-40B4-BE49-F238E27FC236}">
                <a16:creationId xmlns:a16="http://schemas.microsoft.com/office/drawing/2014/main" id="{E2F20AFE-B282-5146-B0D6-F2FC1B6D303E}"/>
              </a:ext>
            </a:extLst>
          </p:cNvPr>
          <p:cNvSpPr>
            <a:spLocks noGrp="1"/>
          </p:cNvSpPr>
          <p:nvPr>
            <p:ph type="title"/>
          </p:nvPr>
        </p:nvSpPr>
        <p:spPr>
          <a:xfrm>
            <a:off x="964022" y="879063"/>
            <a:ext cx="75322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cxnSp>
        <p:nvCxnSpPr>
          <p:cNvPr id="62" name="Straight Connector 61">
            <a:extLst>
              <a:ext uri="{FF2B5EF4-FFF2-40B4-BE49-F238E27FC236}">
                <a16:creationId xmlns:a16="http://schemas.microsoft.com/office/drawing/2014/main" id="{F777D2F0-DE3F-8343-B97A-E7FA440532FD}"/>
              </a:ext>
            </a:extLst>
          </p:cNvPr>
          <p:cNvCxnSpPr>
            <a:cxnSpLocks/>
          </p:cNvCxnSpPr>
          <p:nvPr userDrawn="1"/>
        </p:nvCxnSpPr>
        <p:spPr>
          <a:xfrm>
            <a:off x="952500" y="1939108"/>
            <a:ext cx="2133600" cy="0"/>
          </a:xfrm>
          <a:prstGeom prst="line">
            <a:avLst/>
          </a:prstGeom>
          <a:ln w="101600">
            <a:solidFill>
              <a:schemeClr val="tx1"/>
            </a:solidFill>
          </a:ln>
        </p:spPr>
        <p:style>
          <a:lnRef idx="1">
            <a:schemeClr val="dk1"/>
          </a:lnRef>
          <a:fillRef idx="0">
            <a:schemeClr val="dk1"/>
          </a:fillRef>
          <a:effectRef idx="0">
            <a:schemeClr val="dk1"/>
          </a:effectRef>
          <a:fontRef idx="minor">
            <a:schemeClr val="tx1"/>
          </a:fontRef>
        </p:style>
      </p:cxnSp>
      <p:sp>
        <p:nvSpPr>
          <p:cNvPr id="63" name="Picture Placeholder 25">
            <a:extLst>
              <a:ext uri="{FF2B5EF4-FFF2-40B4-BE49-F238E27FC236}">
                <a16:creationId xmlns:a16="http://schemas.microsoft.com/office/drawing/2014/main" id="{AF1B5ED8-33F6-FB44-AA92-F0D227BB310C}"/>
              </a:ext>
            </a:extLst>
          </p:cNvPr>
          <p:cNvSpPr>
            <a:spLocks noGrp="1"/>
          </p:cNvSpPr>
          <p:nvPr>
            <p:ph type="pic" sz="quarter" idx="24"/>
          </p:nvPr>
        </p:nvSpPr>
        <p:spPr>
          <a:xfrm>
            <a:off x="3658280" y="2572883"/>
            <a:ext cx="2118245" cy="2037217"/>
          </a:xfrm>
          <a:prstGeom prst="rect">
            <a:avLst/>
          </a:prstGeom>
        </p:spPr>
        <p:txBody>
          <a:bodyPr/>
          <a:lstStyle/>
          <a:p>
            <a:r>
              <a:rPr lang="en-US"/>
              <a:t>Click icon to add picture</a:t>
            </a:r>
            <a:endParaRPr lang="en-US" dirty="0"/>
          </a:p>
        </p:txBody>
      </p:sp>
      <p:sp>
        <p:nvSpPr>
          <p:cNvPr id="72" name="Text Placeholder 29">
            <a:extLst>
              <a:ext uri="{FF2B5EF4-FFF2-40B4-BE49-F238E27FC236}">
                <a16:creationId xmlns:a16="http://schemas.microsoft.com/office/drawing/2014/main" id="{0D824BDD-2D23-C943-8FE9-60B7B23B5ECD}"/>
              </a:ext>
            </a:extLst>
          </p:cNvPr>
          <p:cNvSpPr>
            <a:spLocks noGrp="1"/>
          </p:cNvSpPr>
          <p:nvPr>
            <p:ph type="body" sz="quarter" idx="12"/>
          </p:nvPr>
        </p:nvSpPr>
        <p:spPr>
          <a:xfrm>
            <a:off x="952500" y="5393169"/>
            <a:ext cx="2133600"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3" name="Text Placeholder 29">
            <a:extLst>
              <a:ext uri="{FF2B5EF4-FFF2-40B4-BE49-F238E27FC236}">
                <a16:creationId xmlns:a16="http://schemas.microsoft.com/office/drawing/2014/main" id="{2F3D441E-DFB1-084B-8192-C6CBECCA40B9}"/>
              </a:ext>
            </a:extLst>
          </p:cNvPr>
          <p:cNvSpPr>
            <a:spLocks noGrp="1"/>
          </p:cNvSpPr>
          <p:nvPr>
            <p:ph type="body" sz="quarter" idx="11"/>
          </p:nvPr>
        </p:nvSpPr>
        <p:spPr>
          <a:xfrm>
            <a:off x="952500" y="4986745"/>
            <a:ext cx="2133600"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4" name="Text Placeholder 29">
            <a:extLst>
              <a:ext uri="{FF2B5EF4-FFF2-40B4-BE49-F238E27FC236}">
                <a16:creationId xmlns:a16="http://schemas.microsoft.com/office/drawing/2014/main" id="{25797825-E7AE-2C41-A965-E6F0D70D9747}"/>
              </a:ext>
            </a:extLst>
          </p:cNvPr>
          <p:cNvSpPr>
            <a:spLocks noGrp="1"/>
          </p:cNvSpPr>
          <p:nvPr>
            <p:ph type="body" sz="quarter" idx="13"/>
          </p:nvPr>
        </p:nvSpPr>
        <p:spPr>
          <a:xfrm>
            <a:off x="3663042" y="5393169"/>
            <a:ext cx="2128157"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5" name="Text Placeholder 29">
            <a:extLst>
              <a:ext uri="{FF2B5EF4-FFF2-40B4-BE49-F238E27FC236}">
                <a16:creationId xmlns:a16="http://schemas.microsoft.com/office/drawing/2014/main" id="{63C1927C-E23B-204E-9F3A-2A67D2BF702C}"/>
              </a:ext>
            </a:extLst>
          </p:cNvPr>
          <p:cNvSpPr>
            <a:spLocks noGrp="1"/>
          </p:cNvSpPr>
          <p:nvPr>
            <p:ph type="body" sz="quarter" idx="15"/>
          </p:nvPr>
        </p:nvSpPr>
        <p:spPr>
          <a:xfrm>
            <a:off x="3663042" y="4986745"/>
            <a:ext cx="2128157"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6" name="Text Placeholder 29">
            <a:extLst>
              <a:ext uri="{FF2B5EF4-FFF2-40B4-BE49-F238E27FC236}">
                <a16:creationId xmlns:a16="http://schemas.microsoft.com/office/drawing/2014/main" id="{EC81F0F5-C204-7248-A336-A655814A8A34}"/>
              </a:ext>
            </a:extLst>
          </p:cNvPr>
          <p:cNvSpPr>
            <a:spLocks noGrp="1"/>
          </p:cNvSpPr>
          <p:nvPr>
            <p:ph type="body" sz="quarter" idx="16"/>
          </p:nvPr>
        </p:nvSpPr>
        <p:spPr>
          <a:xfrm>
            <a:off x="6367054" y="5393169"/>
            <a:ext cx="2129245"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7" name="Text Placeholder 29">
            <a:extLst>
              <a:ext uri="{FF2B5EF4-FFF2-40B4-BE49-F238E27FC236}">
                <a16:creationId xmlns:a16="http://schemas.microsoft.com/office/drawing/2014/main" id="{C9FEF82E-4E9C-8343-9D36-C4A00D7137CC}"/>
              </a:ext>
            </a:extLst>
          </p:cNvPr>
          <p:cNvSpPr>
            <a:spLocks noGrp="1"/>
          </p:cNvSpPr>
          <p:nvPr>
            <p:ph type="body" sz="quarter" idx="31"/>
          </p:nvPr>
        </p:nvSpPr>
        <p:spPr>
          <a:xfrm>
            <a:off x="6367054" y="4986745"/>
            <a:ext cx="2129245"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8" name="Text Placeholder 29">
            <a:extLst>
              <a:ext uri="{FF2B5EF4-FFF2-40B4-BE49-F238E27FC236}">
                <a16:creationId xmlns:a16="http://schemas.microsoft.com/office/drawing/2014/main" id="{F8AF6664-A005-7A42-9AEF-C5AA5603E49D}"/>
              </a:ext>
            </a:extLst>
          </p:cNvPr>
          <p:cNvSpPr>
            <a:spLocks noGrp="1"/>
          </p:cNvSpPr>
          <p:nvPr>
            <p:ph type="body" sz="quarter" idx="19"/>
          </p:nvPr>
        </p:nvSpPr>
        <p:spPr>
          <a:xfrm>
            <a:off x="9110254" y="5393169"/>
            <a:ext cx="2129245"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9" name="Text Placeholder 29">
            <a:extLst>
              <a:ext uri="{FF2B5EF4-FFF2-40B4-BE49-F238E27FC236}">
                <a16:creationId xmlns:a16="http://schemas.microsoft.com/office/drawing/2014/main" id="{5F6C1E52-E2B6-5F45-A863-5BB35ABAFCD6}"/>
              </a:ext>
            </a:extLst>
          </p:cNvPr>
          <p:cNvSpPr>
            <a:spLocks noGrp="1"/>
          </p:cNvSpPr>
          <p:nvPr>
            <p:ph type="body" sz="quarter" idx="21"/>
          </p:nvPr>
        </p:nvSpPr>
        <p:spPr>
          <a:xfrm>
            <a:off x="9110254" y="4986745"/>
            <a:ext cx="2129245"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grpSp>
        <p:nvGrpSpPr>
          <p:cNvPr id="23" name="Group 22">
            <a:extLst>
              <a:ext uri="{FF2B5EF4-FFF2-40B4-BE49-F238E27FC236}">
                <a16:creationId xmlns:a16="http://schemas.microsoft.com/office/drawing/2014/main" id="{EFD0B2D5-B3C2-D847-A220-86CB6A37E418}"/>
              </a:ext>
            </a:extLst>
          </p:cNvPr>
          <p:cNvGrpSpPr/>
          <p:nvPr userDrawn="1"/>
        </p:nvGrpSpPr>
        <p:grpSpPr>
          <a:xfrm>
            <a:off x="6362700" y="0"/>
            <a:ext cx="5829298" cy="3235602"/>
            <a:chOff x="5612972" y="1"/>
            <a:chExt cx="6615961" cy="3672246"/>
          </a:xfrm>
        </p:grpSpPr>
        <p:sp>
          <p:nvSpPr>
            <p:cNvPr id="28" name="AutoShape 24">
              <a:extLst>
                <a:ext uri="{FF2B5EF4-FFF2-40B4-BE49-F238E27FC236}">
                  <a16:creationId xmlns:a16="http://schemas.microsoft.com/office/drawing/2014/main" id="{A7FD25A4-760F-814C-915F-DD6E89CA3A40}"/>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9" name="Freeform 28">
              <a:extLst>
                <a:ext uri="{FF2B5EF4-FFF2-40B4-BE49-F238E27FC236}">
                  <a16:creationId xmlns:a16="http://schemas.microsoft.com/office/drawing/2014/main" id="{A0CC8369-E81F-D447-87D8-1AF0C58EAC07}"/>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0" name="Freeform 29">
              <a:extLst>
                <a:ext uri="{FF2B5EF4-FFF2-40B4-BE49-F238E27FC236}">
                  <a16:creationId xmlns:a16="http://schemas.microsoft.com/office/drawing/2014/main" id="{C41CA81E-EF54-D048-8775-CD4AB37A7DF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1" name="Freeform 30">
              <a:extLst>
                <a:ext uri="{FF2B5EF4-FFF2-40B4-BE49-F238E27FC236}">
                  <a16:creationId xmlns:a16="http://schemas.microsoft.com/office/drawing/2014/main" id="{D95A4B85-923E-B641-B239-2A1999AB294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32" name="Freeform 31">
              <a:extLst>
                <a:ext uri="{FF2B5EF4-FFF2-40B4-BE49-F238E27FC236}">
                  <a16:creationId xmlns:a16="http://schemas.microsoft.com/office/drawing/2014/main" id="{501386DC-76EB-F34E-AD0E-22957D3B38D5}"/>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66" name="Picture Placeholder 25">
            <a:extLst>
              <a:ext uri="{FF2B5EF4-FFF2-40B4-BE49-F238E27FC236}">
                <a16:creationId xmlns:a16="http://schemas.microsoft.com/office/drawing/2014/main" id="{2D21D633-C51E-E94E-BAE3-96F52F76E496}"/>
              </a:ext>
            </a:extLst>
          </p:cNvPr>
          <p:cNvSpPr>
            <a:spLocks noGrp="1"/>
          </p:cNvSpPr>
          <p:nvPr>
            <p:ph type="pic" sz="quarter" idx="27"/>
          </p:nvPr>
        </p:nvSpPr>
        <p:spPr>
          <a:xfrm>
            <a:off x="6362292" y="2572883"/>
            <a:ext cx="2118245" cy="2037217"/>
          </a:xfrm>
          <a:prstGeom prst="rect">
            <a:avLst/>
          </a:prstGeom>
        </p:spPr>
        <p:txBody>
          <a:bodyPr/>
          <a:lstStyle/>
          <a:p>
            <a:r>
              <a:rPr lang="en-US"/>
              <a:t>Click icon to add picture</a:t>
            </a:r>
            <a:endParaRPr lang="en-US" dirty="0"/>
          </a:p>
        </p:txBody>
      </p:sp>
      <p:sp>
        <p:nvSpPr>
          <p:cNvPr id="69" name="Picture Placeholder 25">
            <a:extLst>
              <a:ext uri="{FF2B5EF4-FFF2-40B4-BE49-F238E27FC236}">
                <a16:creationId xmlns:a16="http://schemas.microsoft.com/office/drawing/2014/main" id="{639EFA5A-9C69-DF4D-81B7-FA1F8CCCF934}"/>
              </a:ext>
            </a:extLst>
          </p:cNvPr>
          <p:cNvSpPr>
            <a:spLocks noGrp="1"/>
          </p:cNvSpPr>
          <p:nvPr>
            <p:ph type="pic" sz="quarter" idx="30"/>
          </p:nvPr>
        </p:nvSpPr>
        <p:spPr>
          <a:xfrm>
            <a:off x="9112023" y="2572883"/>
            <a:ext cx="2118245" cy="2037217"/>
          </a:xfrm>
          <a:prstGeom prst="rect">
            <a:avLst/>
          </a:prstGeom>
        </p:spPr>
        <p:txBody>
          <a:bodyPr/>
          <a:lstStyle/>
          <a:p>
            <a:r>
              <a:rPr lang="en-US"/>
              <a:t>Click icon to add picture</a:t>
            </a:r>
            <a:endParaRPr lang="en-US" dirty="0"/>
          </a:p>
        </p:txBody>
      </p:sp>
      <p:sp>
        <p:nvSpPr>
          <p:cNvPr id="2" name="Date Placeholder 1">
            <a:extLst>
              <a:ext uri="{FF2B5EF4-FFF2-40B4-BE49-F238E27FC236}">
                <a16:creationId xmlns:a16="http://schemas.microsoft.com/office/drawing/2014/main" id="{8ED89364-B1CB-4E72-A6BB-95A34B50661C}"/>
              </a:ext>
            </a:extLst>
          </p:cNvPr>
          <p:cNvSpPr>
            <a:spLocks noGrp="1"/>
          </p:cNvSpPr>
          <p:nvPr>
            <p:ph type="dt" sz="half" idx="32"/>
          </p:nvPr>
        </p:nvSpPr>
        <p:spPr/>
        <p:txBody>
          <a:bodyPr/>
          <a:lstStyle/>
          <a:p>
            <a:fld id="{6FCA8E82-58CD-E045-8B98-B7A85B79B752}" type="datetime4">
              <a:rPr lang="en-US" smtClean="0"/>
              <a:pPr/>
              <a:t>27 de January de 2023</a:t>
            </a:fld>
            <a:endParaRPr lang="en-US" dirty="0">
              <a:latin typeface="+mn-lt"/>
            </a:endParaRPr>
          </a:p>
        </p:txBody>
      </p:sp>
      <p:sp>
        <p:nvSpPr>
          <p:cNvPr id="3" name="Footer Placeholder 2">
            <a:extLst>
              <a:ext uri="{FF2B5EF4-FFF2-40B4-BE49-F238E27FC236}">
                <a16:creationId xmlns:a16="http://schemas.microsoft.com/office/drawing/2014/main" id="{8E09328F-B310-4BF3-883E-BA9A39676AF2}"/>
              </a:ext>
            </a:extLst>
          </p:cNvPr>
          <p:cNvSpPr>
            <a:spLocks noGrp="1"/>
          </p:cNvSpPr>
          <p:nvPr>
            <p:ph type="ftr" sz="quarter" idx="33"/>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04192EF2-9336-43EF-A365-1F54000F7DE9}"/>
              </a:ext>
            </a:extLst>
          </p:cNvPr>
          <p:cNvSpPr>
            <a:spLocks noGrp="1"/>
          </p:cNvSpPr>
          <p:nvPr>
            <p:ph type="sldNum" sz="quarter" idx="34"/>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99636246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userDrawn="1">
          <p15:clr>
            <a:srgbClr val="FBAE40"/>
          </p15:clr>
        </p15:guide>
        <p15:guide id="3" pos="2304" userDrawn="1">
          <p15:clr>
            <a:srgbClr val="FBAE40"/>
          </p15:clr>
        </p15:guide>
        <p15:guide id="4" pos="4008" userDrawn="1">
          <p15:clr>
            <a:srgbClr val="FBAE40"/>
          </p15:clr>
        </p15:guide>
        <p15:guide id="5" pos="1944" userDrawn="1">
          <p15:clr>
            <a:srgbClr val="FBAE40"/>
          </p15:clr>
        </p15:guide>
        <p15:guide id="6" pos="3648" userDrawn="1">
          <p15:clr>
            <a:srgbClr val="FBAE40"/>
          </p15:clr>
        </p15:guide>
        <p15:guide id="7" orient="horz" pos="1392" userDrawn="1">
          <p15:clr>
            <a:srgbClr val="FBAE40"/>
          </p15:clr>
        </p15:guide>
        <p15:guide id="8" orient="horz" pos="552" userDrawn="1">
          <p15:clr>
            <a:srgbClr val="FBAE40"/>
          </p15:clr>
        </p15:guide>
        <p15:guide id="9" orient="horz" pos="1224" userDrawn="1">
          <p15:clr>
            <a:srgbClr val="FBAE40"/>
          </p15:clr>
        </p15:guide>
        <p15:guide id="10" pos="5352" userDrawn="1">
          <p15:clr>
            <a:srgbClr val="FBAE40"/>
          </p15:clr>
        </p15:guide>
        <p15:guide id="11" pos="5736" userDrawn="1">
          <p15:clr>
            <a:srgbClr val="FBAE40"/>
          </p15:clr>
        </p15:guide>
        <p15:guide id="12" orient="horz" pos="2904" userDrawn="1">
          <p15:clr>
            <a:srgbClr val="FBAE40"/>
          </p15:clr>
        </p15:guide>
        <p15:guide id="13" orient="horz" pos="1608"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meline ">
    <p:bg>
      <p:bgPr>
        <a:solidFill>
          <a:schemeClr val="tx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40046AF-E5BF-854D-9986-7C3019770FE7}"/>
              </a:ext>
            </a:extLst>
          </p:cNvPr>
          <p:cNvCxnSpPr>
            <a:cxnSpLocks/>
          </p:cNvCxnSpPr>
          <p:nvPr userDrawn="1"/>
        </p:nvCxnSpPr>
        <p:spPr>
          <a:xfrm flipH="1">
            <a:off x="1045959" y="221378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6CA14A6-0144-BC49-A8D4-C979D13258C0}"/>
              </a:ext>
            </a:extLst>
          </p:cNvPr>
          <p:cNvCxnSpPr>
            <a:cxnSpLocks/>
          </p:cNvCxnSpPr>
          <p:nvPr userDrawn="1"/>
        </p:nvCxnSpPr>
        <p:spPr>
          <a:xfrm flipH="1">
            <a:off x="6180493" y="221378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A582FC2-A135-5743-B9C0-6AC7225B42E1}"/>
              </a:ext>
            </a:extLst>
          </p:cNvPr>
          <p:cNvCxnSpPr>
            <a:cxnSpLocks/>
          </p:cNvCxnSpPr>
          <p:nvPr userDrawn="1"/>
        </p:nvCxnSpPr>
        <p:spPr>
          <a:xfrm flipH="1">
            <a:off x="8745623" y="390471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7C43222-5868-0247-838F-58F4F6C8EE75}"/>
              </a:ext>
            </a:extLst>
          </p:cNvPr>
          <p:cNvCxnSpPr>
            <a:cxnSpLocks/>
          </p:cNvCxnSpPr>
          <p:nvPr userDrawn="1"/>
        </p:nvCxnSpPr>
        <p:spPr>
          <a:xfrm flipH="1">
            <a:off x="3611089" y="389594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46EEE005-F78A-9D4F-B159-964376C387DD}"/>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96" name="Text Placeholder 29">
            <a:extLst>
              <a:ext uri="{FF2B5EF4-FFF2-40B4-BE49-F238E27FC236}">
                <a16:creationId xmlns:a16="http://schemas.microsoft.com/office/drawing/2014/main" id="{FC61536F-8EA7-5A48-AF76-8B0E251BD8CB}"/>
              </a:ext>
            </a:extLst>
          </p:cNvPr>
          <p:cNvSpPr>
            <a:spLocks noGrp="1"/>
          </p:cNvSpPr>
          <p:nvPr>
            <p:ph type="body" sz="quarter" idx="12"/>
          </p:nvPr>
        </p:nvSpPr>
        <p:spPr>
          <a:xfrm>
            <a:off x="1296955" y="293485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97" name="Text Placeholder 29">
            <a:extLst>
              <a:ext uri="{FF2B5EF4-FFF2-40B4-BE49-F238E27FC236}">
                <a16:creationId xmlns:a16="http://schemas.microsoft.com/office/drawing/2014/main" id="{64FFD994-BD97-ED49-8607-286ECBB1CDA3}"/>
              </a:ext>
            </a:extLst>
          </p:cNvPr>
          <p:cNvSpPr>
            <a:spLocks noGrp="1"/>
          </p:cNvSpPr>
          <p:nvPr>
            <p:ph type="body" sz="quarter" idx="11"/>
          </p:nvPr>
        </p:nvSpPr>
        <p:spPr>
          <a:xfrm>
            <a:off x="1296955" y="256868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102" name="Text Placeholder 29">
            <a:extLst>
              <a:ext uri="{FF2B5EF4-FFF2-40B4-BE49-F238E27FC236}">
                <a16:creationId xmlns:a16="http://schemas.microsoft.com/office/drawing/2014/main" id="{D1ADE805-BFBC-ED47-B9CB-6CB2FF02E868}"/>
              </a:ext>
            </a:extLst>
          </p:cNvPr>
          <p:cNvSpPr>
            <a:spLocks noGrp="1"/>
          </p:cNvSpPr>
          <p:nvPr>
            <p:ph type="body" sz="quarter" idx="30"/>
          </p:nvPr>
        </p:nvSpPr>
        <p:spPr>
          <a:xfrm>
            <a:off x="3897799" y="508732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3" name="Text Placeholder 29">
            <a:extLst>
              <a:ext uri="{FF2B5EF4-FFF2-40B4-BE49-F238E27FC236}">
                <a16:creationId xmlns:a16="http://schemas.microsoft.com/office/drawing/2014/main" id="{334A3589-641F-F547-891B-149579153B75}"/>
              </a:ext>
            </a:extLst>
          </p:cNvPr>
          <p:cNvSpPr>
            <a:spLocks noGrp="1"/>
          </p:cNvSpPr>
          <p:nvPr>
            <p:ph type="body" sz="quarter" idx="31"/>
          </p:nvPr>
        </p:nvSpPr>
        <p:spPr>
          <a:xfrm>
            <a:off x="3897799" y="470190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6" name="Text Placeholder 29">
            <a:extLst>
              <a:ext uri="{FF2B5EF4-FFF2-40B4-BE49-F238E27FC236}">
                <a16:creationId xmlns:a16="http://schemas.microsoft.com/office/drawing/2014/main" id="{A63F8454-D12E-A641-ABD0-8977D3F5EC05}"/>
              </a:ext>
            </a:extLst>
          </p:cNvPr>
          <p:cNvSpPr>
            <a:spLocks noGrp="1"/>
          </p:cNvSpPr>
          <p:nvPr>
            <p:ph type="body" sz="quarter" idx="32"/>
          </p:nvPr>
        </p:nvSpPr>
        <p:spPr>
          <a:xfrm>
            <a:off x="9001711" y="508732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7" name="Text Placeholder 29">
            <a:extLst>
              <a:ext uri="{FF2B5EF4-FFF2-40B4-BE49-F238E27FC236}">
                <a16:creationId xmlns:a16="http://schemas.microsoft.com/office/drawing/2014/main" id="{F35AA15D-DBAD-9840-8764-A5B6D486A234}"/>
              </a:ext>
            </a:extLst>
          </p:cNvPr>
          <p:cNvSpPr>
            <a:spLocks noGrp="1"/>
          </p:cNvSpPr>
          <p:nvPr>
            <p:ph type="body" sz="quarter" idx="33"/>
          </p:nvPr>
        </p:nvSpPr>
        <p:spPr>
          <a:xfrm>
            <a:off x="9001711" y="470190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8" name="Text Placeholder 29">
            <a:extLst>
              <a:ext uri="{FF2B5EF4-FFF2-40B4-BE49-F238E27FC236}">
                <a16:creationId xmlns:a16="http://schemas.microsoft.com/office/drawing/2014/main" id="{8357CA0F-1A55-B145-8305-562F0DF22543}"/>
              </a:ext>
            </a:extLst>
          </p:cNvPr>
          <p:cNvSpPr>
            <a:spLocks noGrp="1"/>
          </p:cNvSpPr>
          <p:nvPr>
            <p:ph type="body" sz="quarter" idx="34"/>
          </p:nvPr>
        </p:nvSpPr>
        <p:spPr>
          <a:xfrm>
            <a:off x="6438143" y="293485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9" name="Text Placeholder 29">
            <a:extLst>
              <a:ext uri="{FF2B5EF4-FFF2-40B4-BE49-F238E27FC236}">
                <a16:creationId xmlns:a16="http://schemas.microsoft.com/office/drawing/2014/main" id="{D6C49F6F-AF28-8942-8442-8F54A1DC388B}"/>
              </a:ext>
            </a:extLst>
          </p:cNvPr>
          <p:cNvSpPr>
            <a:spLocks noGrp="1"/>
          </p:cNvSpPr>
          <p:nvPr>
            <p:ph type="body" sz="quarter" idx="35"/>
          </p:nvPr>
        </p:nvSpPr>
        <p:spPr>
          <a:xfrm>
            <a:off x="6438143" y="256868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8" name="Straight Connector 7">
            <a:extLst>
              <a:ext uri="{FF2B5EF4-FFF2-40B4-BE49-F238E27FC236}">
                <a16:creationId xmlns:a16="http://schemas.microsoft.com/office/drawing/2014/main" id="{4CE2724A-BCA1-604F-9D18-BF05746408C2}"/>
              </a:ext>
            </a:extLst>
          </p:cNvPr>
          <p:cNvCxnSpPr/>
          <p:nvPr userDrawn="1"/>
        </p:nvCxnSpPr>
        <p:spPr>
          <a:xfrm>
            <a:off x="967689" y="396878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4923D7D1-A9CC-C34C-86FF-43B5C8978712}"/>
              </a:ext>
            </a:extLst>
          </p:cNvPr>
          <p:cNvSpPr/>
          <p:nvPr userDrawn="1"/>
        </p:nvSpPr>
        <p:spPr>
          <a:xfrm>
            <a:off x="964323" y="388324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6119FF13-13AB-3448-B24E-58E18B3CE2B6}"/>
              </a:ext>
            </a:extLst>
          </p:cNvPr>
          <p:cNvSpPr/>
          <p:nvPr userDrawn="1"/>
        </p:nvSpPr>
        <p:spPr>
          <a:xfrm>
            <a:off x="3531590" y="389201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22F8F982-870E-AE44-B0D3-B3313BC48DB7}"/>
              </a:ext>
            </a:extLst>
          </p:cNvPr>
          <p:cNvSpPr/>
          <p:nvPr userDrawn="1"/>
        </p:nvSpPr>
        <p:spPr>
          <a:xfrm>
            <a:off x="6098857" y="388324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C549A137-DB5E-9C40-8C0A-ED607212022C}"/>
              </a:ext>
            </a:extLst>
          </p:cNvPr>
          <p:cNvSpPr/>
          <p:nvPr userDrawn="1"/>
        </p:nvSpPr>
        <p:spPr>
          <a:xfrm>
            <a:off x="8666124" y="389201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Date Placeholder 1">
            <a:extLst>
              <a:ext uri="{FF2B5EF4-FFF2-40B4-BE49-F238E27FC236}">
                <a16:creationId xmlns:a16="http://schemas.microsoft.com/office/drawing/2014/main" id="{21DC2552-C347-4C3D-8C92-4A6981227C0E}"/>
              </a:ext>
            </a:extLst>
          </p:cNvPr>
          <p:cNvSpPr>
            <a:spLocks noGrp="1"/>
          </p:cNvSpPr>
          <p:nvPr>
            <p:ph type="dt" sz="half" idx="36"/>
          </p:nvPr>
        </p:nvSpPr>
        <p:spPr/>
        <p:txBody>
          <a:bodyPr/>
          <a:lstStyle/>
          <a:p>
            <a:fld id="{6FCA8E82-58CD-E045-8B98-B7A85B79B752}" type="datetime4">
              <a:rPr lang="en-US" smtClean="0"/>
              <a:pPr/>
              <a:t>27 de January de 2023</a:t>
            </a:fld>
            <a:endParaRPr lang="en-US" dirty="0">
              <a:latin typeface="+mn-lt"/>
            </a:endParaRPr>
          </a:p>
        </p:txBody>
      </p:sp>
      <p:sp>
        <p:nvSpPr>
          <p:cNvPr id="3" name="Footer Placeholder 2">
            <a:extLst>
              <a:ext uri="{FF2B5EF4-FFF2-40B4-BE49-F238E27FC236}">
                <a16:creationId xmlns:a16="http://schemas.microsoft.com/office/drawing/2014/main" id="{A5B7C35C-F3E4-4522-8711-16E4F9052C2C}"/>
              </a:ext>
            </a:extLst>
          </p:cNvPr>
          <p:cNvSpPr>
            <a:spLocks noGrp="1"/>
          </p:cNvSpPr>
          <p:nvPr>
            <p:ph type="ftr" sz="quarter" idx="37"/>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1F4D6BAD-56F4-42F1-A2B3-FDB73364FD40}"/>
              </a:ext>
            </a:extLst>
          </p:cNvPr>
          <p:cNvSpPr>
            <a:spLocks noGrp="1"/>
          </p:cNvSpPr>
          <p:nvPr>
            <p:ph type="sldNum" sz="quarter" idx="38"/>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98615523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userDrawn="1">
          <p15:clr>
            <a:srgbClr val="FBAE40"/>
          </p15:clr>
        </p15:guide>
        <p15:guide id="3" pos="2880" userDrawn="1">
          <p15:clr>
            <a:srgbClr val="FBAE40"/>
          </p15:clr>
        </p15:guide>
        <p15:guide id="4" pos="5160" userDrawn="1">
          <p15:clr>
            <a:srgbClr val="FBAE40"/>
          </p15:clr>
        </p15:guide>
        <p15:guide id="5" pos="2520" userDrawn="1">
          <p15:clr>
            <a:srgbClr val="FBAE40"/>
          </p15:clr>
        </p15:guide>
        <p15:guide id="6" pos="4800" userDrawn="1">
          <p15:clr>
            <a:srgbClr val="FBAE40"/>
          </p15:clr>
        </p15:guide>
        <p15:guide id="7" orient="horz" pos="1224" userDrawn="1">
          <p15:clr>
            <a:srgbClr val="FBAE40"/>
          </p15:clr>
        </p15:guide>
        <p15:guide id="8" orient="horz" pos="3768" userDrawn="1">
          <p15:clr>
            <a:srgbClr val="FBAE40"/>
          </p15:clr>
        </p15:guide>
        <p15:guide id="9" orient="horz" pos="552" userDrawn="1">
          <p15:clr>
            <a:srgbClr val="FBAE40"/>
          </p15:clr>
        </p15:guide>
        <p15:guide id="10" orient="horz" pos="1512" userDrawn="1">
          <p15:clr>
            <a:srgbClr val="FBAE40"/>
          </p15:clr>
        </p15:guide>
        <p15:guide id="11" orient="horz" pos="2832"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Col">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userDrawn="1"/>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64023" y="2300984"/>
            <a:ext cx="4827178"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2">
            <a:extLst>
              <a:ext uri="{FF2B5EF4-FFF2-40B4-BE49-F238E27FC236}">
                <a16:creationId xmlns:a16="http://schemas.microsoft.com/office/drawing/2014/main" id="{3A0EE708-F36B-444B-9A8B-D48D69535E45}"/>
              </a:ext>
            </a:extLst>
          </p:cNvPr>
          <p:cNvSpPr>
            <a:spLocks noGrp="1"/>
          </p:cNvSpPr>
          <p:nvPr>
            <p:ph type="body" idx="10"/>
          </p:nvPr>
        </p:nvSpPr>
        <p:spPr>
          <a:xfrm>
            <a:off x="6362700" y="2300984"/>
            <a:ext cx="4764829"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2799146"/>
            <a:ext cx="482717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2799146"/>
            <a:ext cx="4756241"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15" name="Straight Connector 14">
            <a:extLst>
              <a:ext uri="{FF2B5EF4-FFF2-40B4-BE49-F238E27FC236}">
                <a16:creationId xmlns:a16="http://schemas.microsoft.com/office/drawing/2014/main" id="{ED51C063-0222-064B-8A2E-485FE9EAC10D}"/>
              </a:ext>
            </a:extLst>
          </p:cNvPr>
          <p:cNvCxnSpPr>
            <a:cxnSpLocks/>
          </p:cNvCxnSpPr>
          <p:nvPr userDrawn="1"/>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27 de January de 2023</a:t>
            </a:fld>
            <a:endParaRPr lang="en-US" dirty="0">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55042539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
    <p:bg>
      <p:bgPr>
        <a:solidFill>
          <a:schemeClr val="tx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68B08E5-2F7C-7749-8BDF-386EAF974BB0}"/>
              </a:ext>
            </a:extLst>
          </p:cNvPr>
          <p:cNvGrpSpPr>
            <a:grpSpLocks/>
          </p:cNvGrpSpPr>
          <p:nvPr userDrawn="1"/>
        </p:nvGrpSpPr>
        <p:grpSpPr bwMode="auto">
          <a:xfrm rot="16200000" flipV="1">
            <a:off x="0" y="3900132"/>
            <a:ext cx="2959226" cy="2959226"/>
            <a:chOff x="0" y="12289"/>
            <a:chExt cx="3550" cy="3551"/>
          </a:xfrm>
        </p:grpSpPr>
        <p:sp>
          <p:nvSpPr>
            <p:cNvPr id="38" name="Freeform 37">
              <a:extLst>
                <a:ext uri="{FF2B5EF4-FFF2-40B4-BE49-F238E27FC236}">
                  <a16:creationId xmlns:a16="http://schemas.microsoft.com/office/drawing/2014/main" id="{F3E300C0-0B72-9048-9E16-2166E1A88FE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9" name="Freeform 38">
              <a:extLst>
                <a:ext uri="{FF2B5EF4-FFF2-40B4-BE49-F238E27FC236}">
                  <a16:creationId xmlns:a16="http://schemas.microsoft.com/office/drawing/2014/main" id="{E4AA520D-9D51-3A42-B9B1-DF72169BC8DB}"/>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40" name="Freeform 39">
              <a:extLst>
                <a:ext uri="{FF2B5EF4-FFF2-40B4-BE49-F238E27FC236}">
                  <a16:creationId xmlns:a16="http://schemas.microsoft.com/office/drawing/2014/main" id="{D5F2735E-137C-DB47-AEF0-EFC871A3237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52500"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52500"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0" name="Text Placeholder 2">
            <a:extLst>
              <a:ext uri="{FF2B5EF4-FFF2-40B4-BE49-F238E27FC236}">
                <a16:creationId xmlns:a16="http://schemas.microsoft.com/office/drawing/2014/main" id="{057DFE0A-61D9-1B48-8196-EA94D04685DD}"/>
              </a:ext>
            </a:extLst>
          </p:cNvPr>
          <p:cNvSpPr>
            <a:spLocks noGrp="1"/>
          </p:cNvSpPr>
          <p:nvPr>
            <p:ph type="body" idx="10"/>
          </p:nvPr>
        </p:nvSpPr>
        <p:spPr>
          <a:xfrm>
            <a:off x="4569372"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1" name="Content Placeholder 3">
            <a:extLst>
              <a:ext uri="{FF2B5EF4-FFF2-40B4-BE49-F238E27FC236}">
                <a16:creationId xmlns:a16="http://schemas.microsoft.com/office/drawing/2014/main" id="{C946754A-F105-644E-99A4-DC80B9944243}"/>
              </a:ext>
            </a:extLst>
          </p:cNvPr>
          <p:cNvSpPr>
            <a:spLocks noGrp="1"/>
          </p:cNvSpPr>
          <p:nvPr>
            <p:ph sz="half" idx="11"/>
          </p:nvPr>
        </p:nvSpPr>
        <p:spPr>
          <a:xfrm>
            <a:off x="4569372" y="2799146"/>
            <a:ext cx="305062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2" name="Text Placeholder 2">
            <a:extLst>
              <a:ext uri="{FF2B5EF4-FFF2-40B4-BE49-F238E27FC236}">
                <a16:creationId xmlns:a16="http://schemas.microsoft.com/office/drawing/2014/main" id="{368648FC-FC9A-5645-8F0C-390FFFAE180D}"/>
              </a:ext>
            </a:extLst>
          </p:cNvPr>
          <p:cNvSpPr>
            <a:spLocks noGrp="1"/>
          </p:cNvSpPr>
          <p:nvPr>
            <p:ph type="body" idx="12"/>
          </p:nvPr>
        </p:nvSpPr>
        <p:spPr>
          <a:xfrm>
            <a:off x="8187017"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4" name="Content Placeholder 3">
            <a:extLst>
              <a:ext uri="{FF2B5EF4-FFF2-40B4-BE49-F238E27FC236}">
                <a16:creationId xmlns:a16="http://schemas.microsoft.com/office/drawing/2014/main" id="{BBB849DC-B114-D145-9879-4FE0688BF57E}"/>
              </a:ext>
            </a:extLst>
          </p:cNvPr>
          <p:cNvSpPr>
            <a:spLocks noGrp="1"/>
          </p:cNvSpPr>
          <p:nvPr>
            <p:ph sz="half" idx="13"/>
          </p:nvPr>
        </p:nvSpPr>
        <p:spPr>
          <a:xfrm>
            <a:off x="8187017"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9F0C4CE5-5F02-B143-8FD1-1B235D270DAC}"/>
              </a:ext>
            </a:extLst>
          </p:cNvPr>
          <p:cNvCxnSpPr>
            <a:cxnSpLocks/>
          </p:cNvCxnSpPr>
          <p:nvPr userDrawn="1"/>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289A8C14-DB28-F34E-8098-168D4C75AF23}"/>
              </a:ext>
            </a:extLst>
          </p:cNvPr>
          <p:cNvCxnSpPr>
            <a:cxnSpLocks/>
          </p:cNvCxnSpPr>
          <p:nvPr userDrawn="1"/>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F0FA07F3-F8E4-4505-85EC-22734AC68792}"/>
              </a:ext>
            </a:extLst>
          </p:cNvPr>
          <p:cNvSpPr>
            <a:spLocks noGrp="1"/>
          </p:cNvSpPr>
          <p:nvPr>
            <p:ph type="dt" sz="half" idx="14"/>
          </p:nvPr>
        </p:nvSpPr>
        <p:spPr/>
        <p:txBody>
          <a:bodyPr/>
          <a:lstStyle/>
          <a:p>
            <a:fld id="{6FCA8E82-58CD-E045-8B98-B7A85B79B752}" type="datetime4">
              <a:rPr lang="en-US" smtClean="0"/>
              <a:pPr/>
              <a:t>27 de January de 2023</a:t>
            </a:fld>
            <a:endParaRPr lang="en-US" dirty="0">
              <a:latin typeface="+mn-lt"/>
            </a:endParaRPr>
          </a:p>
        </p:txBody>
      </p:sp>
      <p:sp>
        <p:nvSpPr>
          <p:cNvPr id="3" name="Footer Placeholder 2">
            <a:extLst>
              <a:ext uri="{FF2B5EF4-FFF2-40B4-BE49-F238E27FC236}">
                <a16:creationId xmlns:a16="http://schemas.microsoft.com/office/drawing/2014/main" id="{D5165D22-FEF5-4F30-8822-5D2378806A9B}"/>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1540F86B-3DA3-4708-AAF5-387BA115C415}"/>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422794871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520" userDrawn="1">
          <p15:clr>
            <a:srgbClr val="FBAE40"/>
          </p15:clr>
        </p15:guide>
        <p15:guide id="4" pos="5160" userDrawn="1">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4800" userDrawn="1">
          <p15:clr>
            <a:srgbClr val="FBAE40"/>
          </p15:clr>
        </p15:guide>
        <p15:guide id="11" pos="2880" userDrawn="1">
          <p15:clr>
            <a:srgbClr val="FBAE40"/>
          </p15:clr>
        </p15:guide>
        <p15:guide id="12" orient="horz" pos="175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ummary ">
    <p:bg>
      <p:bgPr>
        <a:solidFill>
          <a:schemeClr val="tx1"/>
        </a:solidFill>
        <a:effectLst/>
      </p:bgPr>
    </p:bg>
    <p:spTree>
      <p:nvGrpSpPr>
        <p:cNvPr id="1" name=""/>
        <p:cNvGrpSpPr/>
        <p:nvPr/>
      </p:nvGrpSpPr>
      <p:grpSpPr>
        <a:xfrm>
          <a:off x="0" y="0"/>
          <a:ext cx="0" cy="0"/>
          <a:chOff x="0" y="0"/>
          <a:chExt cx="0" cy="0"/>
        </a:xfrm>
      </p:grpSpPr>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3" name="Text Placeholder 2">
            <a:extLst>
              <a:ext uri="{FF2B5EF4-FFF2-40B4-BE49-F238E27FC236}">
                <a16:creationId xmlns:a16="http://schemas.microsoft.com/office/drawing/2014/main" id="{0DA8C895-11B9-EA40-B0F8-0F4FE9881512}"/>
              </a:ext>
            </a:extLst>
          </p:cNvPr>
          <p:cNvSpPr>
            <a:spLocks noGrp="1"/>
          </p:cNvSpPr>
          <p:nvPr>
            <p:ph type="body" sz="quarter" idx="10"/>
          </p:nvPr>
        </p:nvSpPr>
        <p:spPr>
          <a:xfrm>
            <a:off x="952500" y="2656904"/>
            <a:ext cx="4838700" cy="574318"/>
          </a:xfrm>
        </p:spPr>
        <p:txBody>
          <a:bodyPr>
            <a:noAutofit/>
          </a:bodyPr>
          <a:lstStyle>
            <a:lvl1pPr marL="0" indent="0">
              <a:buNone/>
              <a:defRPr sz="1600">
                <a:latin typeface="+mn-lt"/>
              </a:defRPr>
            </a:lvl1pPr>
          </a:lstStyle>
          <a:p>
            <a:pPr lvl="0"/>
            <a:r>
              <a:rPr lang="en-US"/>
              <a:t>Click to edit Master text styles</a:t>
            </a:r>
          </a:p>
        </p:txBody>
      </p:sp>
      <p:grpSp>
        <p:nvGrpSpPr>
          <p:cNvPr id="15" name="Group 14">
            <a:extLst>
              <a:ext uri="{FF2B5EF4-FFF2-40B4-BE49-F238E27FC236}">
                <a16:creationId xmlns:a16="http://schemas.microsoft.com/office/drawing/2014/main" id="{C47A1EE0-4011-3749-B01C-FC489EEDF880}"/>
              </a:ext>
            </a:extLst>
          </p:cNvPr>
          <p:cNvGrpSpPr>
            <a:grpSpLocks/>
          </p:cNvGrpSpPr>
          <p:nvPr userDrawn="1"/>
        </p:nvGrpSpPr>
        <p:grpSpPr bwMode="auto">
          <a:xfrm rot="10800000">
            <a:off x="8870040" y="0"/>
            <a:ext cx="3325208" cy="3325208"/>
            <a:chOff x="0" y="12289"/>
            <a:chExt cx="3550" cy="3551"/>
          </a:xfrm>
        </p:grpSpPr>
        <p:sp>
          <p:nvSpPr>
            <p:cNvPr id="16" name="Freeform 15">
              <a:extLst>
                <a:ext uri="{FF2B5EF4-FFF2-40B4-BE49-F238E27FC236}">
                  <a16:creationId xmlns:a16="http://schemas.microsoft.com/office/drawing/2014/main" id="{17EED68A-6660-2643-BBFB-B6AB92A7C22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6">
              <a:extLst>
                <a:ext uri="{FF2B5EF4-FFF2-40B4-BE49-F238E27FC236}">
                  <a16:creationId xmlns:a16="http://schemas.microsoft.com/office/drawing/2014/main" id="{BECF9FB8-F6C7-C54D-99F4-11FDF26D7F9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17">
              <a:extLst>
                <a:ext uri="{FF2B5EF4-FFF2-40B4-BE49-F238E27FC236}">
                  <a16:creationId xmlns:a16="http://schemas.microsoft.com/office/drawing/2014/main" id="{46C7C62D-7D3B-934C-AFF9-0F10E727B42E}"/>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4" name="Text Placeholder 3">
            <a:extLst>
              <a:ext uri="{FF2B5EF4-FFF2-40B4-BE49-F238E27FC236}">
                <a16:creationId xmlns:a16="http://schemas.microsoft.com/office/drawing/2014/main" id="{FF85D552-3AFC-4D21-A944-9D41E128A96E}"/>
              </a:ext>
            </a:extLst>
          </p:cNvPr>
          <p:cNvSpPr>
            <a:spLocks noGrp="1"/>
          </p:cNvSpPr>
          <p:nvPr>
            <p:ph type="body" sz="quarter" idx="12"/>
          </p:nvPr>
        </p:nvSpPr>
        <p:spPr>
          <a:xfrm>
            <a:off x="952500"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1" name="Text Placeholder 2">
            <a:extLst>
              <a:ext uri="{FF2B5EF4-FFF2-40B4-BE49-F238E27FC236}">
                <a16:creationId xmlns:a16="http://schemas.microsoft.com/office/drawing/2014/main" id="{BE8C2EDB-9C70-49A2-865C-E5CD77D3E741}"/>
              </a:ext>
            </a:extLst>
          </p:cNvPr>
          <p:cNvSpPr>
            <a:spLocks noGrp="1"/>
          </p:cNvSpPr>
          <p:nvPr>
            <p:ph type="body" sz="quarter" idx="13"/>
          </p:nvPr>
        </p:nvSpPr>
        <p:spPr>
          <a:xfrm>
            <a:off x="953655" y="3841846"/>
            <a:ext cx="4838700" cy="636754"/>
          </a:xfrm>
        </p:spPr>
        <p:txBody>
          <a:bodyPr>
            <a:noAutofit/>
          </a:bodyPr>
          <a:lstStyle>
            <a:lvl1pPr marL="0" indent="0">
              <a:buNone/>
              <a:defRPr sz="1600">
                <a:latin typeface="+mn-lt"/>
              </a:defRPr>
            </a:lvl1pPr>
          </a:lstStyle>
          <a:p>
            <a:pPr lvl="0"/>
            <a:r>
              <a:rPr lang="en-US"/>
              <a:t>Click to edit Master text styles</a:t>
            </a:r>
          </a:p>
        </p:txBody>
      </p:sp>
      <p:sp>
        <p:nvSpPr>
          <p:cNvPr id="22" name="Text Placeholder 3">
            <a:extLst>
              <a:ext uri="{FF2B5EF4-FFF2-40B4-BE49-F238E27FC236}">
                <a16:creationId xmlns:a16="http://schemas.microsoft.com/office/drawing/2014/main" id="{EE50320A-D017-45C6-9986-94BC43911E98}"/>
              </a:ext>
            </a:extLst>
          </p:cNvPr>
          <p:cNvSpPr>
            <a:spLocks noGrp="1"/>
          </p:cNvSpPr>
          <p:nvPr>
            <p:ph type="body" sz="quarter" idx="14"/>
          </p:nvPr>
        </p:nvSpPr>
        <p:spPr>
          <a:xfrm>
            <a:off x="953655"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3" name="Text Placeholder 2">
            <a:extLst>
              <a:ext uri="{FF2B5EF4-FFF2-40B4-BE49-F238E27FC236}">
                <a16:creationId xmlns:a16="http://schemas.microsoft.com/office/drawing/2014/main" id="{673EB498-F5D2-4E15-990A-2AFA4A377CBB}"/>
              </a:ext>
            </a:extLst>
          </p:cNvPr>
          <p:cNvSpPr>
            <a:spLocks noGrp="1"/>
          </p:cNvSpPr>
          <p:nvPr>
            <p:ph type="body" sz="quarter" idx="15"/>
          </p:nvPr>
        </p:nvSpPr>
        <p:spPr>
          <a:xfrm>
            <a:off x="952500" y="5017901"/>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4" name="Text Placeholder 3">
            <a:extLst>
              <a:ext uri="{FF2B5EF4-FFF2-40B4-BE49-F238E27FC236}">
                <a16:creationId xmlns:a16="http://schemas.microsoft.com/office/drawing/2014/main" id="{1F528150-326B-4BB3-AC38-7FC805DB6BA7}"/>
              </a:ext>
            </a:extLst>
          </p:cNvPr>
          <p:cNvSpPr>
            <a:spLocks noGrp="1"/>
          </p:cNvSpPr>
          <p:nvPr>
            <p:ph type="body" sz="quarter" idx="16"/>
          </p:nvPr>
        </p:nvSpPr>
        <p:spPr>
          <a:xfrm>
            <a:off x="952500" y="4646997"/>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5" name="Text Placeholder 2">
            <a:extLst>
              <a:ext uri="{FF2B5EF4-FFF2-40B4-BE49-F238E27FC236}">
                <a16:creationId xmlns:a16="http://schemas.microsoft.com/office/drawing/2014/main" id="{20EBEFF7-AECA-409B-9ACC-A63A168283BE}"/>
              </a:ext>
            </a:extLst>
          </p:cNvPr>
          <p:cNvSpPr>
            <a:spLocks noGrp="1"/>
          </p:cNvSpPr>
          <p:nvPr>
            <p:ph type="body" sz="quarter" idx="17"/>
          </p:nvPr>
        </p:nvSpPr>
        <p:spPr>
          <a:xfrm>
            <a:off x="6399647" y="2656904"/>
            <a:ext cx="4838700" cy="574318"/>
          </a:xfrm>
        </p:spPr>
        <p:txBody>
          <a:bodyPr>
            <a:noAutofit/>
          </a:bodyPr>
          <a:lstStyle>
            <a:lvl1pPr marL="0" indent="0">
              <a:buNone/>
              <a:defRPr sz="1600">
                <a:latin typeface="+mn-lt"/>
              </a:defRPr>
            </a:lvl1pPr>
          </a:lstStyle>
          <a:p>
            <a:pPr lvl="0"/>
            <a:r>
              <a:rPr lang="en-US"/>
              <a:t>Click to edit Master text styles</a:t>
            </a:r>
          </a:p>
        </p:txBody>
      </p:sp>
      <p:sp>
        <p:nvSpPr>
          <p:cNvPr id="26" name="Text Placeholder 3">
            <a:extLst>
              <a:ext uri="{FF2B5EF4-FFF2-40B4-BE49-F238E27FC236}">
                <a16:creationId xmlns:a16="http://schemas.microsoft.com/office/drawing/2014/main" id="{29E4D063-8666-4D7A-B8C8-2B9383F798E0}"/>
              </a:ext>
            </a:extLst>
          </p:cNvPr>
          <p:cNvSpPr>
            <a:spLocks noGrp="1"/>
          </p:cNvSpPr>
          <p:nvPr>
            <p:ph type="body" sz="quarter" idx="18"/>
          </p:nvPr>
        </p:nvSpPr>
        <p:spPr>
          <a:xfrm>
            <a:off x="6399647"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7" name="Text Placeholder 2">
            <a:extLst>
              <a:ext uri="{FF2B5EF4-FFF2-40B4-BE49-F238E27FC236}">
                <a16:creationId xmlns:a16="http://schemas.microsoft.com/office/drawing/2014/main" id="{4717B7CD-A4F9-444E-82B9-8914CB574887}"/>
              </a:ext>
            </a:extLst>
          </p:cNvPr>
          <p:cNvSpPr>
            <a:spLocks noGrp="1"/>
          </p:cNvSpPr>
          <p:nvPr>
            <p:ph type="body" sz="quarter" idx="19"/>
          </p:nvPr>
        </p:nvSpPr>
        <p:spPr>
          <a:xfrm>
            <a:off x="6399647" y="3841846"/>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8" name="Text Placeholder 3">
            <a:extLst>
              <a:ext uri="{FF2B5EF4-FFF2-40B4-BE49-F238E27FC236}">
                <a16:creationId xmlns:a16="http://schemas.microsoft.com/office/drawing/2014/main" id="{2CF285B7-A950-4326-A4D5-F5D542D2D65B}"/>
              </a:ext>
            </a:extLst>
          </p:cNvPr>
          <p:cNvSpPr>
            <a:spLocks noGrp="1"/>
          </p:cNvSpPr>
          <p:nvPr>
            <p:ph type="body" sz="quarter" idx="20"/>
          </p:nvPr>
        </p:nvSpPr>
        <p:spPr>
          <a:xfrm>
            <a:off x="6399647"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 name="Date Placeholder 1">
            <a:extLst>
              <a:ext uri="{FF2B5EF4-FFF2-40B4-BE49-F238E27FC236}">
                <a16:creationId xmlns:a16="http://schemas.microsoft.com/office/drawing/2014/main" id="{EC45E38A-5516-4C3E-88FC-0DCBD876054B}"/>
              </a:ext>
            </a:extLst>
          </p:cNvPr>
          <p:cNvSpPr>
            <a:spLocks noGrp="1"/>
          </p:cNvSpPr>
          <p:nvPr>
            <p:ph type="dt" sz="half" idx="21"/>
          </p:nvPr>
        </p:nvSpPr>
        <p:spPr/>
        <p:txBody>
          <a:bodyPr/>
          <a:lstStyle/>
          <a:p>
            <a:fld id="{6FCA8E82-58CD-E045-8B98-B7A85B79B752}" type="datetime4">
              <a:rPr lang="en-US" smtClean="0"/>
              <a:pPr/>
              <a:t>27 de January de 2023</a:t>
            </a:fld>
            <a:endParaRPr lang="en-US" dirty="0">
              <a:latin typeface="+mn-lt"/>
            </a:endParaRPr>
          </a:p>
        </p:txBody>
      </p:sp>
      <p:sp>
        <p:nvSpPr>
          <p:cNvPr id="5" name="Footer Placeholder 4">
            <a:extLst>
              <a:ext uri="{FF2B5EF4-FFF2-40B4-BE49-F238E27FC236}">
                <a16:creationId xmlns:a16="http://schemas.microsoft.com/office/drawing/2014/main" id="{14225273-038D-4F51-A093-83D80104F21A}"/>
              </a:ext>
            </a:extLst>
          </p:cNvPr>
          <p:cNvSpPr>
            <a:spLocks noGrp="1"/>
          </p:cNvSpPr>
          <p:nvPr>
            <p:ph type="ftr" sz="quarter" idx="22"/>
          </p:nvPr>
        </p:nvSpPr>
        <p:spPr/>
        <p:txBody>
          <a:bodyPr/>
          <a:lstStyle/>
          <a:p>
            <a:r>
              <a:rPr lang="en-US"/>
              <a:t>Annual Review</a:t>
            </a:r>
            <a:endParaRPr lang="en-US" b="0" dirty="0"/>
          </a:p>
        </p:txBody>
      </p:sp>
      <p:sp>
        <p:nvSpPr>
          <p:cNvPr id="6" name="Slide Number Placeholder 5">
            <a:extLst>
              <a:ext uri="{FF2B5EF4-FFF2-40B4-BE49-F238E27FC236}">
                <a16:creationId xmlns:a16="http://schemas.microsoft.com/office/drawing/2014/main" id="{C7F24E14-E0E0-44FA-A4AA-FA63A858730C}"/>
              </a:ext>
            </a:extLst>
          </p:cNvPr>
          <p:cNvSpPr>
            <a:spLocks noGrp="1"/>
          </p:cNvSpPr>
          <p:nvPr>
            <p:ph type="sldNum" sz="quarter" idx="2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0601358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tx1"/>
        </a:solidFill>
        <a:effectLst/>
      </p:bgPr>
    </p:bg>
    <p:spTree>
      <p:nvGrpSpPr>
        <p:cNvPr id="1" name=""/>
        <p:cNvGrpSpPr/>
        <p:nvPr/>
      </p:nvGrpSpPr>
      <p:grpSpPr>
        <a:xfrm>
          <a:off x="0" y="0"/>
          <a:ext cx="0" cy="0"/>
          <a:chOff x="0" y="0"/>
          <a:chExt cx="0" cy="0"/>
        </a:xfrm>
      </p:grpSpPr>
      <p:sp>
        <p:nvSpPr>
          <p:cNvPr id="16" name="Text Placeholder 29">
            <a:extLst>
              <a:ext uri="{FF2B5EF4-FFF2-40B4-BE49-F238E27FC236}">
                <a16:creationId xmlns:a16="http://schemas.microsoft.com/office/drawing/2014/main" id="{BB778BC5-5409-574B-96E2-B45CDD940DF4}"/>
              </a:ext>
            </a:extLst>
          </p:cNvPr>
          <p:cNvSpPr>
            <a:spLocks noGrp="1"/>
          </p:cNvSpPr>
          <p:nvPr>
            <p:ph type="body" sz="quarter" idx="11"/>
          </p:nvPr>
        </p:nvSpPr>
        <p:spPr>
          <a:xfrm>
            <a:off x="6896100" y="5102063"/>
            <a:ext cx="4914900" cy="588795"/>
          </a:xfrm>
        </p:spPr>
        <p:txBody>
          <a:bodyPr lIns="0" tIns="0" rIns="0" bIns="0" anchor="b">
            <a:noAutofit/>
          </a:bodyPr>
          <a:lstStyle>
            <a:lvl1pPr marL="0" indent="0">
              <a:buNone/>
              <a:defRPr sz="16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7" name="Subtitle 2">
            <a:extLst>
              <a:ext uri="{FF2B5EF4-FFF2-40B4-BE49-F238E27FC236}">
                <a16:creationId xmlns:a16="http://schemas.microsoft.com/office/drawing/2014/main" id="{32916F3A-28FA-9A4B-A780-0D687D932893}"/>
              </a:ext>
            </a:extLst>
          </p:cNvPr>
          <p:cNvSpPr>
            <a:spLocks noGrp="1"/>
          </p:cNvSpPr>
          <p:nvPr>
            <p:ph type="subTitle" idx="1"/>
          </p:nvPr>
        </p:nvSpPr>
        <p:spPr>
          <a:xfrm>
            <a:off x="6907623" y="3591098"/>
            <a:ext cx="4903377" cy="1057791"/>
          </a:xfrm>
        </p:spPr>
        <p:txBody>
          <a:bodyPr lIns="0" tIns="0" rIns="0" bIns="0">
            <a:normAutofit/>
          </a:bodyPr>
          <a:lstStyle>
            <a:lvl1pPr marL="0" indent="0" algn="l">
              <a:buNone/>
              <a:defRPr sz="1600" b="0" i="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6" name="Title 1">
            <a:extLst>
              <a:ext uri="{FF2B5EF4-FFF2-40B4-BE49-F238E27FC236}">
                <a16:creationId xmlns:a16="http://schemas.microsoft.com/office/drawing/2014/main" id="{E29321F6-59C5-6E4C-A846-6AD00848A444}"/>
              </a:ext>
            </a:extLst>
          </p:cNvPr>
          <p:cNvSpPr>
            <a:spLocks noGrp="1"/>
          </p:cNvSpPr>
          <p:nvPr>
            <p:ph type="title"/>
          </p:nvPr>
        </p:nvSpPr>
        <p:spPr>
          <a:xfrm>
            <a:off x="6907623" y="2173658"/>
            <a:ext cx="49033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27" name="Straight Connector 26">
            <a:extLst>
              <a:ext uri="{FF2B5EF4-FFF2-40B4-BE49-F238E27FC236}">
                <a16:creationId xmlns:a16="http://schemas.microsoft.com/office/drawing/2014/main" id="{AB5C3BF3-A164-DD48-BD02-4587489DA105}"/>
              </a:ext>
            </a:extLst>
          </p:cNvPr>
          <p:cNvCxnSpPr>
            <a:cxnSpLocks/>
          </p:cNvCxnSpPr>
          <p:nvPr userDrawn="1"/>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1" name="Picture Placeholder 2">
            <a:extLst>
              <a:ext uri="{FF2B5EF4-FFF2-40B4-BE49-F238E27FC236}">
                <a16:creationId xmlns:a16="http://schemas.microsoft.com/office/drawing/2014/main" id="{F8C225AD-C009-894E-8AFA-C94EAA06509C}"/>
              </a:ext>
            </a:extLst>
          </p:cNvPr>
          <p:cNvSpPr>
            <a:spLocks noGrp="1"/>
          </p:cNvSpPr>
          <p:nvPr>
            <p:ph type="pic" sz="quarter" idx="13"/>
          </p:nvPr>
        </p:nvSpPr>
        <p:spPr>
          <a:xfrm>
            <a:off x="0" y="0"/>
            <a:ext cx="6096000" cy="6858000"/>
          </a:xfrm>
        </p:spPr>
        <p:txBody>
          <a:bodyPr/>
          <a:lstStyle/>
          <a:p>
            <a:r>
              <a:rPr lang="en-US"/>
              <a:t>Click icon to add picture</a:t>
            </a:r>
            <a:endParaRPr lang="en-US" dirty="0"/>
          </a:p>
        </p:txBody>
      </p:sp>
      <p:grpSp>
        <p:nvGrpSpPr>
          <p:cNvPr id="30" name="Group 29">
            <a:extLst>
              <a:ext uri="{FF2B5EF4-FFF2-40B4-BE49-F238E27FC236}">
                <a16:creationId xmlns:a16="http://schemas.microsoft.com/office/drawing/2014/main" id="{FFEF81ED-50DF-3946-87D9-407C13C3CE9F}"/>
              </a:ext>
            </a:extLst>
          </p:cNvPr>
          <p:cNvGrpSpPr>
            <a:grpSpLocks/>
          </p:cNvGrpSpPr>
          <p:nvPr userDrawn="1"/>
        </p:nvGrpSpPr>
        <p:grpSpPr bwMode="auto">
          <a:xfrm rot="10800000">
            <a:off x="8870040" y="0"/>
            <a:ext cx="3325208" cy="3325208"/>
            <a:chOff x="0" y="12289"/>
            <a:chExt cx="3550" cy="3551"/>
          </a:xfrm>
        </p:grpSpPr>
        <p:sp>
          <p:nvSpPr>
            <p:cNvPr id="31" name="Freeform 30">
              <a:extLst>
                <a:ext uri="{FF2B5EF4-FFF2-40B4-BE49-F238E27FC236}">
                  <a16:creationId xmlns:a16="http://schemas.microsoft.com/office/drawing/2014/main" id="{4B6857A0-601C-9C40-ADB4-7927C7A4ECA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2" name="Freeform 31">
              <a:extLst>
                <a:ext uri="{FF2B5EF4-FFF2-40B4-BE49-F238E27FC236}">
                  <a16:creationId xmlns:a16="http://schemas.microsoft.com/office/drawing/2014/main" id="{31562ACC-ECB3-4841-A52C-00DAFF438EB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3" name="Freeform 32">
              <a:extLst>
                <a:ext uri="{FF2B5EF4-FFF2-40B4-BE49-F238E27FC236}">
                  <a16:creationId xmlns:a16="http://schemas.microsoft.com/office/drawing/2014/main" id="{77C317B8-91B4-7040-AB8C-CE822CA28AA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999130720"/>
      </p:ext>
    </p:extLst>
  </p:cSld>
  <p:clrMapOvr>
    <a:masterClrMapping/>
  </p:clrMapOvr>
  <p:extLst>
    <p:ext uri="{DCECCB84-F9BA-43D5-87BE-67443E8EF086}">
      <p15:sldGuideLst xmlns:p15="http://schemas.microsoft.com/office/powerpoint/2012/main">
        <p15:guide id="1" pos="60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97155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95250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2992120"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fld id="{6FCA8E82-58CD-E045-8B98-B7A85B79B752}" type="datetime4">
              <a:rPr lang="en-US" smtClean="0"/>
              <a:pPr/>
              <a:t>27 de January de 2023</a:t>
            </a:fld>
            <a:endParaRPr lang="en-US" dirty="0">
              <a:latin typeface="+mn-lt"/>
            </a:endParaRPr>
          </a:p>
        </p:txBody>
      </p:sp>
      <p:sp>
        <p:nvSpPr>
          <p:cNvPr id="31" name="Footer Placeholder 4">
            <a:extLst>
              <a:ext uri="{FF2B5EF4-FFF2-40B4-BE49-F238E27FC236}">
                <a16:creationId xmlns:a16="http://schemas.microsoft.com/office/drawing/2014/main" id="{C9955F1C-C0B1-BA44-8905-6991FA0D1EF3}"/>
              </a:ext>
            </a:extLst>
          </p:cNvPr>
          <p:cNvSpPr>
            <a:spLocks noGrp="1"/>
          </p:cNvSpPr>
          <p:nvPr>
            <p:ph type="ftr" sz="quarter" idx="3"/>
          </p:nvPr>
        </p:nvSpPr>
        <p:spPr>
          <a:xfrm>
            <a:off x="1494790" y="6332220"/>
            <a:ext cx="1497330" cy="247651"/>
          </a:xfrm>
          <a:prstGeom prst="rect">
            <a:avLst/>
          </a:prstGeom>
        </p:spPr>
        <p:txBody>
          <a:bodyPr vert="horz" lIns="0" tIns="0" rIns="0" bIns="0" rtlCol="0" anchor="t" anchorCtr="0"/>
          <a:lstStyle>
            <a:lvl1pPr algn="l">
              <a:defRPr sz="1100" b="0" i="0">
                <a:solidFill>
                  <a:schemeClr val="bg1"/>
                </a:solidFill>
                <a:latin typeface="+mj-lt"/>
              </a:defRPr>
            </a:lvl1pPr>
          </a:lstStyle>
          <a:p>
            <a:r>
              <a:rPr lang="en-US"/>
              <a:t>Annual Review</a:t>
            </a:r>
            <a:endParaRPr lang="en-US" b="0" dirty="0"/>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971550" y="6332220"/>
            <a:ext cx="523240" cy="247651"/>
          </a:xfrm>
          <a:prstGeom prst="rect">
            <a:avLst/>
          </a:prstGeom>
        </p:spPr>
        <p:txBody>
          <a:bodyPr vert="horz" lIns="0" tIns="0" rIns="0" bIns="0" rtlCol="0" anchor="t" anchorCtr="0"/>
          <a:lstStyle>
            <a:lvl1pPr algn="l">
              <a:defRPr sz="1100" b="0" i="0">
                <a:solidFill>
                  <a:schemeClr val="bg1"/>
                </a:solidFill>
                <a:latin typeface="+mn-lt"/>
              </a:defRPr>
            </a:lvl1p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659" r:id="rId1"/>
    <p:sldLayoutId id="2147483693" r:id="rId2"/>
    <p:sldLayoutId id="2147483671" r:id="rId3"/>
    <p:sldLayoutId id="2147483672" r:id="rId4"/>
    <p:sldLayoutId id="2147483673" r:id="rId5"/>
    <p:sldLayoutId id="2147483684" r:id="rId6"/>
    <p:sldLayoutId id="2147483675" r:id="rId7"/>
    <p:sldLayoutId id="2147483676" r:id="rId8"/>
    <p:sldLayoutId id="2147483677" r:id="rId9"/>
    <p:sldLayoutId id="2147483685" r:id="rId10"/>
    <p:sldLayoutId id="2147483688" r:id="rId11"/>
    <p:sldLayoutId id="2147483692" r:id="rId12"/>
    <p:sldLayoutId id="2147483682" r:id="rId13"/>
  </p:sldLayoutIdLst>
  <p:hf hdr="0"/>
  <p:txStyles>
    <p:titleStyle>
      <a:lvl1pPr algn="l" defTabSz="914400" rtl="0" eaLnBrk="1" latinLnBrk="0" hangingPunct="1">
        <a:lnSpc>
          <a:spcPct val="9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freeaitools.onlin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E168C-8042-5B4E-A5A4-A5BF693AE2D6}"/>
              </a:ext>
            </a:extLst>
          </p:cNvPr>
          <p:cNvSpPr>
            <a:spLocks noGrp="1"/>
          </p:cNvSpPr>
          <p:nvPr>
            <p:ph type="ctrTitle"/>
          </p:nvPr>
        </p:nvSpPr>
        <p:spPr>
          <a:xfrm>
            <a:off x="6367054" y="2116182"/>
            <a:ext cx="5491571" cy="1514019"/>
          </a:xfrm>
        </p:spPr>
        <p:txBody>
          <a:bodyPr/>
          <a:lstStyle/>
          <a:p>
            <a:r>
              <a:rPr lang="es-DO" sz="4000" b="1" i="0" u="none" strike="noStrike" dirty="0">
                <a:solidFill>
                  <a:srgbClr val="4495A2"/>
                </a:solidFill>
                <a:effectLst/>
                <a:latin typeface="Arial" panose="020B0604020202020204" pitchFamily="34" charset="0"/>
              </a:rPr>
              <a:t>Artificial </a:t>
            </a:r>
            <a:r>
              <a:rPr lang="en-US" sz="4000" b="1" i="0" u="none" strike="noStrike" dirty="0">
                <a:solidFill>
                  <a:srgbClr val="4495A2"/>
                </a:solidFill>
                <a:effectLst/>
                <a:latin typeface="Arial" panose="020B0604020202020204" pitchFamily="34" charset="0"/>
              </a:rPr>
              <a:t>Intelligence</a:t>
            </a:r>
            <a:endParaRPr lang="en-US" sz="4000" dirty="0">
              <a:solidFill>
                <a:srgbClr val="4495A2"/>
              </a:solidFill>
            </a:endParaRPr>
          </a:p>
        </p:txBody>
      </p:sp>
      <p:sp>
        <p:nvSpPr>
          <p:cNvPr id="3" name="Text Placeholder 2">
            <a:extLst>
              <a:ext uri="{FF2B5EF4-FFF2-40B4-BE49-F238E27FC236}">
                <a16:creationId xmlns:a16="http://schemas.microsoft.com/office/drawing/2014/main" id="{F18E61D8-31A3-2D45-8E25-CBE846E26E1C}"/>
              </a:ext>
            </a:extLst>
          </p:cNvPr>
          <p:cNvSpPr>
            <a:spLocks noGrp="1"/>
          </p:cNvSpPr>
          <p:nvPr>
            <p:ph type="body" sz="quarter" idx="11"/>
          </p:nvPr>
        </p:nvSpPr>
        <p:spPr>
          <a:xfrm>
            <a:off x="6367055" y="4549553"/>
            <a:ext cx="5491570" cy="953337"/>
          </a:xfrm>
        </p:spPr>
        <p:txBody>
          <a:bodyPr/>
          <a:lstStyle/>
          <a:p>
            <a:r>
              <a:rPr lang="en-US" b="1" i="0" dirty="0">
                <a:effectLst/>
                <a:latin typeface="Poppins" panose="020B0502040204020203" pitchFamily="2" charset="0"/>
              </a:rPr>
              <a:t>Unlock the Potential of AI</a:t>
            </a:r>
          </a:p>
          <a:p>
            <a:r>
              <a:rPr lang="en-US" dirty="0">
                <a:hlinkClick r:id="rId2"/>
              </a:rPr>
              <a:t>www.freeaitools.online</a:t>
            </a:r>
            <a:endParaRPr lang="en-US" dirty="0"/>
          </a:p>
          <a:p>
            <a:endParaRPr lang="en-US" dirty="0"/>
          </a:p>
        </p:txBody>
      </p:sp>
    </p:spTree>
    <p:extLst>
      <p:ext uri="{BB962C8B-B14F-4D97-AF65-F5344CB8AC3E}">
        <p14:creationId xmlns:p14="http://schemas.microsoft.com/office/powerpoint/2010/main" val="29609507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7EC6698-132B-1143-A2A9-00A97D9572D8}"/>
              </a:ext>
            </a:extLst>
          </p:cNvPr>
          <p:cNvSpPr>
            <a:spLocks noGrp="1"/>
          </p:cNvSpPr>
          <p:nvPr>
            <p:ph type="body" sz="quarter" idx="14"/>
          </p:nvPr>
        </p:nvSpPr>
        <p:spPr>
          <a:xfrm>
            <a:off x="952500" y="2209800"/>
            <a:ext cx="2133600" cy="205837"/>
          </a:xfrm>
        </p:spPr>
        <p:txBody>
          <a:bodyPr/>
          <a:lstStyle/>
          <a:p>
            <a:r>
              <a:rPr lang="en-US" dirty="0"/>
              <a:t>01. Introduction to Artificial Intelligence</a:t>
            </a:r>
          </a:p>
        </p:txBody>
      </p:sp>
      <p:sp>
        <p:nvSpPr>
          <p:cNvPr id="6" name="Text Placeholder 5">
            <a:extLst>
              <a:ext uri="{FF2B5EF4-FFF2-40B4-BE49-F238E27FC236}">
                <a16:creationId xmlns:a16="http://schemas.microsoft.com/office/drawing/2014/main" id="{C0015C52-08ED-464E-B7E8-24892D9C1319}"/>
              </a:ext>
            </a:extLst>
          </p:cNvPr>
          <p:cNvSpPr>
            <a:spLocks noGrp="1"/>
          </p:cNvSpPr>
          <p:nvPr>
            <p:ph type="body" sz="quarter" idx="16"/>
          </p:nvPr>
        </p:nvSpPr>
        <p:spPr>
          <a:xfrm>
            <a:off x="3663042" y="2209800"/>
            <a:ext cx="2128157" cy="205837"/>
          </a:xfrm>
        </p:spPr>
        <p:txBody>
          <a:bodyPr/>
          <a:lstStyle/>
          <a:p>
            <a:r>
              <a:rPr lang="en-US" dirty="0"/>
              <a:t>02. Types of Artificial Intelligence</a:t>
            </a:r>
          </a:p>
        </p:txBody>
      </p:sp>
      <p:sp>
        <p:nvSpPr>
          <p:cNvPr id="8" name="Text Placeholder 7">
            <a:extLst>
              <a:ext uri="{FF2B5EF4-FFF2-40B4-BE49-F238E27FC236}">
                <a16:creationId xmlns:a16="http://schemas.microsoft.com/office/drawing/2014/main" id="{B32B0C1D-C221-7C47-B7D6-77E7BDB41749}"/>
              </a:ext>
            </a:extLst>
          </p:cNvPr>
          <p:cNvSpPr>
            <a:spLocks noGrp="1"/>
          </p:cNvSpPr>
          <p:nvPr>
            <p:ph type="body" sz="quarter" idx="20"/>
          </p:nvPr>
        </p:nvSpPr>
        <p:spPr>
          <a:xfrm>
            <a:off x="952499" y="4522803"/>
            <a:ext cx="2255921" cy="205837"/>
          </a:xfrm>
        </p:spPr>
        <p:txBody>
          <a:bodyPr/>
          <a:lstStyle/>
          <a:p>
            <a:r>
              <a:rPr lang="en-US" dirty="0"/>
              <a:t>03. Applications of AI</a:t>
            </a:r>
          </a:p>
        </p:txBody>
      </p:sp>
      <p:sp>
        <p:nvSpPr>
          <p:cNvPr id="10" name="Text Placeholder 9">
            <a:extLst>
              <a:ext uri="{FF2B5EF4-FFF2-40B4-BE49-F238E27FC236}">
                <a16:creationId xmlns:a16="http://schemas.microsoft.com/office/drawing/2014/main" id="{69BD3932-D1D0-1045-BD96-8B26F11B8515}"/>
              </a:ext>
            </a:extLst>
          </p:cNvPr>
          <p:cNvSpPr>
            <a:spLocks noGrp="1"/>
          </p:cNvSpPr>
          <p:nvPr>
            <p:ph type="body" sz="quarter" idx="22"/>
          </p:nvPr>
        </p:nvSpPr>
        <p:spPr>
          <a:xfrm>
            <a:off x="3663042" y="4522803"/>
            <a:ext cx="2432958" cy="205837"/>
          </a:xfrm>
        </p:spPr>
        <p:txBody>
          <a:bodyPr/>
          <a:lstStyle/>
          <a:p>
            <a:r>
              <a:rPr lang="en-US" dirty="0"/>
              <a:t>04. Advancement in AI</a:t>
            </a:r>
          </a:p>
        </p:txBody>
      </p:sp>
      <p:sp>
        <p:nvSpPr>
          <p:cNvPr id="12" name="Text Placeholder 11">
            <a:extLst>
              <a:ext uri="{FF2B5EF4-FFF2-40B4-BE49-F238E27FC236}">
                <a16:creationId xmlns:a16="http://schemas.microsoft.com/office/drawing/2014/main" id="{B115086E-2AC3-4F4D-8F85-104CFA64FECF}"/>
              </a:ext>
            </a:extLst>
          </p:cNvPr>
          <p:cNvSpPr>
            <a:spLocks noGrp="1"/>
          </p:cNvSpPr>
          <p:nvPr>
            <p:ph type="body" sz="quarter" idx="24"/>
          </p:nvPr>
        </p:nvSpPr>
        <p:spPr>
          <a:xfrm>
            <a:off x="6367054" y="4522803"/>
            <a:ext cx="2905283" cy="205837"/>
          </a:xfrm>
        </p:spPr>
        <p:txBody>
          <a:bodyPr/>
          <a:lstStyle/>
          <a:p>
            <a:r>
              <a:rPr lang="en-US" dirty="0"/>
              <a:t>05. Ethics and Impact of AI</a:t>
            </a:r>
          </a:p>
        </p:txBody>
      </p:sp>
      <p:sp>
        <p:nvSpPr>
          <p:cNvPr id="15" name="Slide Number Placeholder 14">
            <a:extLst>
              <a:ext uri="{FF2B5EF4-FFF2-40B4-BE49-F238E27FC236}">
                <a16:creationId xmlns:a16="http://schemas.microsoft.com/office/drawing/2014/main" id="{329469AE-B59A-AA41-9085-106D011808F5}"/>
              </a:ext>
            </a:extLst>
          </p:cNvPr>
          <p:cNvSpPr>
            <a:spLocks noGrp="1"/>
          </p:cNvSpPr>
          <p:nvPr>
            <p:ph type="sldNum" sz="quarter" idx="27"/>
          </p:nvPr>
        </p:nvSpPr>
        <p:spPr>
          <a:xfrm>
            <a:off x="971550" y="6332220"/>
            <a:ext cx="523240" cy="247651"/>
          </a:xfrm>
        </p:spPr>
        <p:txBody>
          <a:bodyPr/>
          <a:lstStyle/>
          <a:p>
            <a:fld id="{294A09A9-5501-47C1-A89A-A340965A2BE2}" type="slidenum">
              <a:rPr lang="en-US" smtClean="0"/>
              <a:pPr/>
              <a:t>2</a:t>
            </a:fld>
            <a:endParaRPr lang="en-US" dirty="0"/>
          </a:p>
        </p:txBody>
      </p:sp>
      <p:sp>
        <p:nvSpPr>
          <p:cNvPr id="14" name="Footer Placeholder 13">
            <a:extLst>
              <a:ext uri="{FF2B5EF4-FFF2-40B4-BE49-F238E27FC236}">
                <a16:creationId xmlns:a16="http://schemas.microsoft.com/office/drawing/2014/main" id="{C0BAE34D-BF83-084B-A10C-EB85694B9ACF}"/>
              </a:ext>
            </a:extLst>
          </p:cNvPr>
          <p:cNvSpPr>
            <a:spLocks noGrp="1"/>
          </p:cNvSpPr>
          <p:nvPr>
            <p:ph type="ftr" sz="quarter" idx="26"/>
          </p:nvPr>
        </p:nvSpPr>
        <p:spPr>
          <a:xfrm>
            <a:off x="1494790" y="6332220"/>
            <a:ext cx="1497330" cy="247651"/>
          </a:xfrm>
        </p:spPr>
        <p:txBody>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13" name="Date Placeholder 12">
            <a:extLst>
              <a:ext uri="{FF2B5EF4-FFF2-40B4-BE49-F238E27FC236}">
                <a16:creationId xmlns:a16="http://schemas.microsoft.com/office/drawing/2014/main" id="{2D9626DF-C81E-004B-9A70-7EF103792475}"/>
              </a:ext>
            </a:extLst>
          </p:cNvPr>
          <p:cNvSpPr>
            <a:spLocks noGrp="1"/>
          </p:cNvSpPr>
          <p:nvPr>
            <p:ph type="dt" sz="half" idx="25"/>
          </p:nvPr>
        </p:nvSpPr>
        <p:spPr>
          <a:xfrm>
            <a:off x="2992120" y="6332220"/>
            <a:ext cx="1313180" cy="247651"/>
          </a:xfrm>
        </p:spPr>
        <p:txBody>
          <a:bodyPr/>
          <a:lstStyle/>
          <a:p>
            <a:r>
              <a:rPr lang="en-US" dirty="0"/>
              <a:t>www.freeaitools.onlne</a:t>
            </a:r>
          </a:p>
        </p:txBody>
      </p:sp>
    </p:spTree>
    <p:extLst>
      <p:ext uri="{BB962C8B-B14F-4D97-AF65-F5344CB8AC3E}">
        <p14:creationId xmlns:p14="http://schemas.microsoft.com/office/powerpoint/2010/main" val="289860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53F689-2E51-BF4F-AE47-7CEB7CC4C52A}"/>
              </a:ext>
            </a:extLst>
          </p:cNvPr>
          <p:cNvSpPr>
            <a:spLocks noGrp="1"/>
          </p:cNvSpPr>
          <p:nvPr>
            <p:ph type="title"/>
          </p:nvPr>
        </p:nvSpPr>
        <p:spPr/>
        <p:txBody>
          <a:bodyPr/>
          <a:lstStyle/>
          <a:p>
            <a:r>
              <a:rPr lang="en-US" sz="1800" dirty="0">
                <a:solidFill>
                  <a:srgbClr val="4495A2"/>
                </a:solidFill>
                <a:latin typeface="Poppins" panose="00000500000000000000" pitchFamily="2" charset="0"/>
                <a:ea typeface="Tahoma" panose="020B0604030504040204" pitchFamily="34" charset="0"/>
                <a:cs typeface="Poppins" panose="00000500000000000000" pitchFamily="2" charset="0"/>
              </a:rPr>
              <a:t>Definition</a:t>
            </a:r>
            <a:r>
              <a:rPr lang="es-DO" sz="1800" dirty="0">
                <a:solidFill>
                  <a:srgbClr val="4495A2"/>
                </a:solidFill>
                <a:latin typeface="Poppins" panose="00000500000000000000" pitchFamily="2" charset="0"/>
                <a:ea typeface="Tahoma" panose="020B0604030504040204" pitchFamily="34" charset="0"/>
                <a:cs typeface="Poppins" panose="00000500000000000000" pitchFamily="2" charset="0"/>
              </a:rPr>
              <a:t> </a:t>
            </a:r>
            <a:r>
              <a:rPr lang="es-DO" sz="1800" b="1"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and </a:t>
            </a:r>
            <a:r>
              <a:rPr lang="en-US" sz="1800" b="1"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History</a:t>
            </a:r>
            <a:r>
              <a:rPr lang="es-DO" sz="1800" b="1"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 </a:t>
            </a:r>
            <a:r>
              <a:rPr lang="en-US" sz="1800" b="1"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of</a:t>
            </a:r>
            <a:r>
              <a:rPr lang="es-DO" sz="1800" b="1"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 AI</a:t>
            </a:r>
            <a:endParaRPr lang="en-US" dirty="0">
              <a:solidFill>
                <a:srgbClr val="4495A2"/>
              </a:solidFill>
              <a:latin typeface="Poppins" panose="00000500000000000000" pitchFamily="2" charset="0"/>
              <a:ea typeface="Tahoma" panose="020B0604030504040204" pitchFamily="34" charset="0"/>
              <a:cs typeface="Poppins" panose="00000500000000000000" pitchFamily="2" charset="0"/>
            </a:endParaRPr>
          </a:p>
        </p:txBody>
      </p:sp>
      <p:sp>
        <p:nvSpPr>
          <p:cNvPr id="4" name="Text Placeholder 3">
            <a:extLst>
              <a:ext uri="{FF2B5EF4-FFF2-40B4-BE49-F238E27FC236}">
                <a16:creationId xmlns:a16="http://schemas.microsoft.com/office/drawing/2014/main" id="{A17F80A9-6337-524E-AC61-32C5AFEE8E6D}"/>
              </a:ext>
            </a:extLst>
          </p:cNvPr>
          <p:cNvSpPr>
            <a:spLocks noGrp="1"/>
          </p:cNvSpPr>
          <p:nvPr>
            <p:ph type="body" sz="quarter" idx="11"/>
          </p:nvPr>
        </p:nvSpPr>
        <p:spPr>
          <a:xfrm>
            <a:off x="964023" y="2108388"/>
            <a:ext cx="4572001" cy="2795232"/>
          </a:xfrm>
        </p:spPr>
        <p:txBody>
          <a:bodyPr/>
          <a:lstStyle/>
          <a:p>
            <a:pPr rtl="0" fontAlgn="base">
              <a:spcBef>
                <a:spcPts val="0"/>
              </a:spcBef>
              <a:spcAft>
                <a:spcPts val="0"/>
              </a:spcAft>
            </a:pPr>
            <a:r>
              <a:rPr lang="en-US" sz="18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Artificial Intelligence (AI) is the simulation of human intelligence in machines that are programmed to think and learn like humans.</a:t>
            </a:r>
          </a:p>
          <a:p>
            <a:pPr rtl="0" fontAlgn="base">
              <a:spcBef>
                <a:spcPts val="0"/>
              </a:spcBef>
              <a:spcAft>
                <a:spcPts val="0"/>
              </a:spcAft>
            </a:pPr>
            <a:endParaRPr lang="en-US" sz="1800" dirty="0">
              <a:solidFill>
                <a:srgbClr val="4495A2"/>
              </a:solidFill>
              <a:latin typeface="Poppins" panose="00000500000000000000" pitchFamily="2" charset="0"/>
              <a:ea typeface="Tahoma" panose="020B0604030504040204" pitchFamily="34" charset="0"/>
              <a:cs typeface="Poppins" panose="00000500000000000000" pitchFamily="2" charset="0"/>
            </a:endParaRPr>
          </a:p>
          <a:p>
            <a:pPr rtl="0" fontAlgn="base">
              <a:spcBef>
                <a:spcPts val="0"/>
              </a:spcBef>
              <a:spcAft>
                <a:spcPts val="0"/>
              </a:spcAft>
            </a:pPr>
            <a:r>
              <a:rPr lang="en-US" sz="18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It involves the development of algorithms and computer programs that can perform tasks that would normally require human intelligence, such as understanding natural language, recognizing images, making decisions, and solving problems.</a:t>
            </a:r>
            <a:endParaRPr lang="en-US" dirty="0">
              <a:solidFill>
                <a:srgbClr val="4495A2"/>
              </a:solidFill>
              <a:latin typeface="Poppins" panose="00000500000000000000" pitchFamily="2" charset="0"/>
              <a:ea typeface="Tahoma" panose="020B0604030504040204" pitchFamily="34" charset="0"/>
              <a:cs typeface="Poppins" panose="00000500000000000000" pitchFamily="2" charset="0"/>
            </a:endParaRPr>
          </a:p>
        </p:txBody>
      </p:sp>
      <p:sp>
        <p:nvSpPr>
          <p:cNvPr id="7" name="Slide Number Placeholder 6">
            <a:extLst>
              <a:ext uri="{FF2B5EF4-FFF2-40B4-BE49-F238E27FC236}">
                <a16:creationId xmlns:a16="http://schemas.microsoft.com/office/drawing/2014/main" id="{F37669F0-EA6D-6B46-AF0E-A9C2D1F223DB}"/>
              </a:ext>
            </a:extLst>
          </p:cNvPr>
          <p:cNvSpPr>
            <a:spLocks noGrp="1"/>
          </p:cNvSpPr>
          <p:nvPr>
            <p:ph type="sldNum" sz="quarter" idx="16"/>
          </p:nvPr>
        </p:nvSpPr>
        <p:spPr>
          <a:xfrm>
            <a:off x="971550" y="6332220"/>
            <a:ext cx="523240" cy="247651"/>
          </a:xfrm>
        </p:spPr>
        <p:txBody>
          <a:bodyPr/>
          <a:lstStyle/>
          <a:p>
            <a:fld id="{294A09A9-5501-47C1-A89A-A340965A2BE2}" type="slidenum">
              <a:rPr lang="en-US" smtClean="0"/>
              <a:pPr/>
              <a:t>3</a:t>
            </a:fld>
            <a:endParaRPr lang="en-US" dirty="0"/>
          </a:p>
        </p:txBody>
      </p:sp>
      <p:sp>
        <p:nvSpPr>
          <p:cNvPr id="6" name="Footer Placeholder 5">
            <a:extLst>
              <a:ext uri="{FF2B5EF4-FFF2-40B4-BE49-F238E27FC236}">
                <a16:creationId xmlns:a16="http://schemas.microsoft.com/office/drawing/2014/main" id="{66F3960A-D260-8445-A153-0B674474CEBD}"/>
              </a:ext>
            </a:extLst>
          </p:cNvPr>
          <p:cNvSpPr>
            <a:spLocks noGrp="1"/>
          </p:cNvSpPr>
          <p:nvPr>
            <p:ph type="ftr" sz="quarter" idx="15"/>
          </p:nvPr>
        </p:nvSpPr>
        <p:spPr>
          <a:xfrm>
            <a:off x="1494790" y="6332220"/>
            <a:ext cx="1497330" cy="247651"/>
          </a:xfrm>
        </p:spPr>
        <p:txBody>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5" name="Date Placeholder 4">
            <a:extLst>
              <a:ext uri="{FF2B5EF4-FFF2-40B4-BE49-F238E27FC236}">
                <a16:creationId xmlns:a16="http://schemas.microsoft.com/office/drawing/2014/main" id="{2E803E71-3088-0347-9BCC-16ADB551CCC8}"/>
              </a:ext>
            </a:extLst>
          </p:cNvPr>
          <p:cNvSpPr>
            <a:spLocks noGrp="1"/>
          </p:cNvSpPr>
          <p:nvPr>
            <p:ph type="dt" sz="half" idx="14"/>
          </p:nvPr>
        </p:nvSpPr>
        <p:spPr>
          <a:xfrm>
            <a:off x="2992120" y="6332220"/>
            <a:ext cx="1313180" cy="247651"/>
          </a:xfrm>
        </p:spPr>
        <p:txBody>
          <a:bodyPr/>
          <a:lstStyle/>
          <a:p>
            <a:r>
              <a:rPr lang="en-US" dirty="0"/>
              <a:t>www.freeaitools.onlne</a:t>
            </a:r>
          </a:p>
          <a:p>
            <a:endParaRPr lang="en-US" dirty="0"/>
          </a:p>
        </p:txBody>
      </p:sp>
      <p:pic>
        <p:nvPicPr>
          <p:cNvPr id="10" name="Picture Placeholder 9" descr="A picture containing person, indoor&#10;&#10;Description automatically generated">
            <a:extLst>
              <a:ext uri="{FF2B5EF4-FFF2-40B4-BE49-F238E27FC236}">
                <a16:creationId xmlns:a16="http://schemas.microsoft.com/office/drawing/2014/main" id="{8EE87950-345C-74E3-42F9-56BA198897D1}"/>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5842" r="5842"/>
          <a:stretch>
            <a:fillRect/>
          </a:stretch>
        </p:blipFill>
        <p:spPr/>
      </p:pic>
    </p:spTree>
    <p:extLst>
      <p:ext uri="{BB962C8B-B14F-4D97-AF65-F5344CB8AC3E}">
        <p14:creationId xmlns:p14="http://schemas.microsoft.com/office/powerpoint/2010/main" val="391246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17F80A9-6337-524E-AC61-32C5AFEE8E6D}"/>
              </a:ext>
            </a:extLst>
          </p:cNvPr>
          <p:cNvSpPr>
            <a:spLocks noGrp="1"/>
          </p:cNvSpPr>
          <p:nvPr>
            <p:ph type="body" sz="quarter" idx="11"/>
          </p:nvPr>
        </p:nvSpPr>
        <p:spPr>
          <a:xfrm>
            <a:off x="4045116" y="998396"/>
            <a:ext cx="7478629" cy="4861207"/>
          </a:xfrm>
        </p:spPr>
        <p:txBody>
          <a:bodyPr/>
          <a:lstStyle/>
          <a:p>
            <a:pPr algn="just" rtl="0" fontAlgn="base">
              <a:spcBef>
                <a:spcPts val="0"/>
              </a:spcBef>
              <a:spcAft>
                <a:spcPts val="0"/>
              </a:spcAft>
            </a:pPr>
            <a:r>
              <a:rPr lang="en-US" sz="24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The concept of AI can be traced back to ancient Greek myths and stories of automatons, but it wasn't until the 1950s that the field of AI began to take shape. </a:t>
            </a:r>
          </a:p>
          <a:p>
            <a:pPr algn="just" rtl="0" fontAlgn="base">
              <a:spcBef>
                <a:spcPts val="0"/>
              </a:spcBef>
              <a:spcAft>
                <a:spcPts val="0"/>
              </a:spcAft>
            </a:pPr>
            <a:endParaRPr lang="en-US" sz="2400" dirty="0">
              <a:solidFill>
                <a:srgbClr val="4495A2"/>
              </a:solidFill>
              <a:latin typeface="Poppins" panose="00000500000000000000" pitchFamily="2" charset="0"/>
              <a:ea typeface="Tahoma" panose="020B0604030504040204" pitchFamily="34" charset="0"/>
              <a:cs typeface="Poppins" panose="00000500000000000000" pitchFamily="2" charset="0"/>
            </a:endParaRPr>
          </a:p>
          <a:p>
            <a:pPr algn="just" rtl="0" fontAlgn="base">
              <a:spcBef>
                <a:spcPts val="0"/>
              </a:spcBef>
              <a:spcAft>
                <a:spcPts val="0"/>
              </a:spcAft>
            </a:pPr>
            <a:r>
              <a:rPr lang="en-US" sz="24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Researchers such as </a:t>
            </a:r>
            <a:r>
              <a:rPr lang="en-US" sz="2400" b="1"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Alan Turing </a:t>
            </a:r>
            <a:r>
              <a:rPr lang="en-US" sz="24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and </a:t>
            </a:r>
            <a:r>
              <a:rPr lang="en-US" sz="2400" b="1"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John McCarthy </a:t>
            </a:r>
            <a:r>
              <a:rPr lang="en-US" sz="24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laid the foundations for AI, and in 1956, the Dartmouth Conference marked </a:t>
            </a:r>
            <a:r>
              <a:rPr lang="en-US" sz="2400" b="1"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the official birth of AI </a:t>
            </a:r>
            <a:r>
              <a:rPr lang="en-US" sz="24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as a field of study. Since then, AI has made significant progress in the areas of machine learning, natural language processing, and computer vision.</a:t>
            </a:r>
            <a:endParaRPr lang="en-US" sz="2000" dirty="0">
              <a:solidFill>
                <a:srgbClr val="4495A2"/>
              </a:solidFill>
              <a:latin typeface="Poppins" panose="00000500000000000000" pitchFamily="2" charset="0"/>
              <a:ea typeface="Tahoma" panose="020B0604030504040204" pitchFamily="34" charset="0"/>
              <a:cs typeface="Poppins" panose="00000500000000000000" pitchFamily="2" charset="0"/>
            </a:endParaRPr>
          </a:p>
        </p:txBody>
      </p:sp>
      <p:sp>
        <p:nvSpPr>
          <p:cNvPr id="7" name="Slide Number Placeholder 6">
            <a:extLst>
              <a:ext uri="{FF2B5EF4-FFF2-40B4-BE49-F238E27FC236}">
                <a16:creationId xmlns:a16="http://schemas.microsoft.com/office/drawing/2014/main" id="{F37669F0-EA6D-6B46-AF0E-A9C2D1F223DB}"/>
              </a:ext>
            </a:extLst>
          </p:cNvPr>
          <p:cNvSpPr>
            <a:spLocks noGrp="1"/>
          </p:cNvSpPr>
          <p:nvPr>
            <p:ph type="sldNum" sz="quarter" idx="16"/>
          </p:nvPr>
        </p:nvSpPr>
        <p:spPr>
          <a:xfrm>
            <a:off x="971550" y="6332220"/>
            <a:ext cx="523240" cy="247651"/>
          </a:xfrm>
        </p:spPr>
        <p:txBody>
          <a:bodyPr/>
          <a:lstStyle/>
          <a:p>
            <a:fld id="{294A09A9-5501-47C1-A89A-A340965A2BE2}" type="slidenum">
              <a:rPr lang="en-US" smtClean="0"/>
              <a:pPr/>
              <a:t>4</a:t>
            </a:fld>
            <a:endParaRPr lang="en-US" dirty="0"/>
          </a:p>
        </p:txBody>
      </p:sp>
      <p:sp>
        <p:nvSpPr>
          <p:cNvPr id="6" name="Footer Placeholder 5">
            <a:extLst>
              <a:ext uri="{FF2B5EF4-FFF2-40B4-BE49-F238E27FC236}">
                <a16:creationId xmlns:a16="http://schemas.microsoft.com/office/drawing/2014/main" id="{66F3960A-D260-8445-A153-0B674474CEBD}"/>
              </a:ext>
            </a:extLst>
          </p:cNvPr>
          <p:cNvSpPr>
            <a:spLocks noGrp="1"/>
          </p:cNvSpPr>
          <p:nvPr>
            <p:ph type="ftr" sz="quarter" idx="15"/>
          </p:nvPr>
        </p:nvSpPr>
        <p:spPr>
          <a:xfrm>
            <a:off x="1494790" y="6332220"/>
            <a:ext cx="1497330" cy="247651"/>
          </a:xfrm>
        </p:spPr>
        <p:txBody>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5" name="Date Placeholder 4">
            <a:extLst>
              <a:ext uri="{FF2B5EF4-FFF2-40B4-BE49-F238E27FC236}">
                <a16:creationId xmlns:a16="http://schemas.microsoft.com/office/drawing/2014/main" id="{2E803E71-3088-0347-9BCC-16ADB551CCC8}"/>
              </a:ext>
            </a:extLst>
          </p:cNvPr>
          <p:cNvSpPr>
            <a:spLocks noGrp="1"/>
          </p:cNvSpPr>
          <p:nvPr>
            <p:ph type="dt" sz="half" idx="14"/>
          </p:nvPr>
        </p:nvSpPr>
        <p:spPr>
          <a:xfrm>
            <a:off x="2992120" y="6332220"/>
            <a:ext cx="1313180" cy="247651"/>
          </a:xfrm>
        </p:spPr>
        <p:txBody>
          <a:bodyPr/>
          <a:lstStyle/>
          <a:p>
            <a:r>
              <a:rPr lang="en-US" dirty="0"/>
              <a:t>www.freeaitools.onlne</a:t>
            </a:r>
          </a:p>
          <a:p>
            <a:endParaRPr lang="en-US" dirty="0"/>
          </a:p>
        </p:txBody>
      </p:sp>
    </p:spTree>
    <p:extLst>
      <p:ext uri="{BB962C8B-B14F-4D97-AF65-F5344CB8AC3E}">
        <p14:creationId xmlns:p14="http://schemas.microsoft.com/office/powerpoint/2010/main" val="2218334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53F689-2E51-BF4F-AE47-7CEB7CC4C52A}"/>
              </a:ext>
            </a:extLst>
          </p:cNvPr>
          <p:cNvSpPr>
            <a:spLocks noGrp="1"/>
          </p:cNvSpPr>
          <p:nvPr>
            <p:ph type="title"/>
          </p:nvPr>
        </p:nvSpPr>
        <p:spPr/>
        <p:txBody>
          <a:bodyPr>
            <a:normAutofit/>
          </a:bodyPr>
          <a:lstStyle/>
          <a:p>
            <a:r>
              <a:rPr lang="en-US" sz="1800" dirty="0">
                <a:solidFill>
                  <a:srgbClr val="4495A2"/>
                </a:solidFill>
                <a:latin typeface="Poppins" panose="00000500000000000000" pitchFamily="2" charset="0"/>
                <a:cs typeface="Poppins" panose="00000500000000000000" pitchFamily="2" charset="0"/>
              </a:rPr>
              <a:t>The Current State of AI Development</a:t>
            </a:r>
          </a:p>
        </p:txBody>
      </p:sp>
      <p:sp>
        <p:nvSpPr>
          <p:cNvPr id="4" name="Text Placeholder 3">
            <a:extLst>
              <a:ext uri="{FF2B5EF4-FFF2-40B4-BE49-F238E27FC236}">
                <a16:creationId xmlns:a16="http://schemas.microsoft.com/office/drawing/2014/main" id="{A17F80A9-6337-524E-AC61-32C5AFEE8E6D}"/>
              </a:ext>
            </a:extLst>
          </p:cNvPr>
          <p:cNvSpPr>
            <a:spLocks noGrp="1"/>
          </p:cNvSpPr>
          <p:nvPr>
            <p:ph type="body" sz="quarter" idx="11"/>
          </p:nvPr>
        </p:nvSpPr>
        <p:spPr>
          <a:xfrm>
            <a:off x="964022" y="2117913"/>
            <a:ext cx="4941477" cy="2795232"/>
          </a:xfrm>
        </p:spPr>
        <p:txBody>
          <a:bodyPr/>
          <a:lstStyle/>
          <a:p>
            <a:pPr rtl="0" fontAlgn="base">
              <a:spcBef>
                <a:spcPts val="0"/>
              </a:spcBef>
              <a:spcAft>
                <a:spcPts val="0"/>
              </a:spcAft>
            </a:pPr>
            <a:r>
              <a:rPr lang="en-US" sz="18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Today, AI has become an integral part of our daily lives.</a:t>
            </a:r>
          </a:p>
          <a:p>
            <a:pPr rtl="0" fontAlgn="base">
              <a:spcBef>
                <a:spcPts val="0"/>
              </a:spcBef>
              <a:spcAft>
                <a:spcPts val="0"/>
              </a:spcAft>
            </a:pPr>
            <a:endParaRPr lang="en-US" sz="18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endParaRPr>
          </a:p>
          <a:p>
            <a:pPr rtl="0" fontAlgn="base">
              <a:spcBef>
                <a:spcPts val="0"/>
              </a:spcBef>
              <a:spcAft>
                <a:spcPts val="0"/>
              </a:spcAft>
            </a:pPr>
            <a:r>
              <a:rPr lang="en-US" sz="18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It is being used in a wide range of applications, including self-driving cars, personal assistants like Siri and Alexa, and in healthcare to analyze medical images.</a:t>
            </a:r>
          </a:p>
          <a:p>
            <a:pPr rtl="0" fontAlgn="base">
              <a:spcBef>
                <a:spcPts val="0"/>
              </a:spcBef>
              <a:spcAft>
                <a:spcPts val="0"/>
              </a:spcAft>
            </a:pPr>
            <a:endParaRPr lang="en-US" sz="18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endParaRPr>
          </a:p>
          <a:p>
            <a:pPr rtl="0" fontAlgn="base">
              <a:spcBef>
                <a:spcPts val="0"/>
              </a:spcBef>
              <a:spcAft>
                <a:spcPts val="0"/>
              </a:spcAft>
            </a:pPr>
            <a:r>
              <a:rPr lang="en-US" sz="1800" b="0" i="0" u="none" strike="noStrike" dirty="0">
                <a:solidFill>
                  <a:srgbClr val="4495A2"/>
                </a:solidFill>
                <a:effectLst/>
                <a:latin typeface="Poppins" panose="00000500000000000000" pitchFamily="2" charset="0"/>
                <a:ea typeface="Tahoma" panose="020B0604030504040204" pitchFamily="34" charset="0"/>
                <a:cs typeface="Poppins" panose="00000500000000000000" pitchFamily="2" charset="0"/>
              </a:rPr>
              <a:t>The development of AI is also being driven by the availability of large amounts of data, powerful computing resources, and advancements in neural networks.</a:t>
            </a:r>
            <a:endParaRPr lang="en-US" dirty="0">
              <a:solidFill>
                <a:srgbClr val="4495A2"/>
              </a:solidFill>
              <a:latin typeface="Poppins" panose="00000500000000000000" pitchFamily="2" charset="0"/>
              <a:ea typeface="Tahoma" panose="020B0604030504040204" pitchFamily="34" charset="0"/>
              <a:cs typeface="Poppins" panose="00000500000000000000" pitchFamily="2" charset="0"/>
            </a:endParaRPr>
          </a:p>
        </p:txBody>
      </p:sp>
      <p:sp>
        <p:nvSpPr>
          <p:cNvPr id="7" name="Slide Number Placeholder 6">
            <a:extLst>
              <a:ext uri="{FF2B5EF4-FFF2-40B4-BE49-F238E27FC236}">
                <a16:creationId xmlns:a16="http://schemas.microsoft.com/office/drawing/2014/main" id="{F37669F0-EA6D-6B46-AF0E-A9C2D1F223DB}"/>
              </a:ext>
            </a:extLst>
          </p:cNvPr>
          <p:cNvSpPr>
            <a:spLocks noGrp="1"/>
          </p:cNvSpPr>
          <p:nvPr>
            <p:ph type="sldNum" sz="quarter" idx="16"/>
          </p:nvPr>
        </p:nvSpPr>
        <p:spPr>
          <a:xfrm>
            <a:off x="971550" y="6332220"/>
            <a:ext cx="523240" cy="247651"/>
          </a:xfrm>
        </p:spPr>
        <p:txBody>
          <a:bodyPr/>
          <a:lstStyle/>
          <a:p>
            <a:fld id="{294A09A9-5501-47C1-A89A-A340965A2BE2}" type="slidenum">
              <a:rPr lang="en-US" smtClean="0"/>
              <a:pPr/>
              <a:t>5</a:t>
            </a:fld>
            <a:endParaRPr lang="en-US" dirty="0"/>
          </a:p>
        </p:txBody>
      </p:sp>
      <p:sp>
        <p:nvSpPr>
          <p:cNvPr id="6" name="Footer Placeholder 5">
            <a:extLst>
              <a:ext uri="{FF2B5EF4-FFF2-40B4-BE49-F238E27FC236}">
                <a16:creationId xmlns:a16="http://schemas.microsoft.com/office/drawing/2014/main" id="{66F3960A-D260-8445-A153-0B674474CEBD}"/>
              </a:ext>
            </a:extLst>
          </p:cNvPr>
          <p:cNvSpPr>
            <a:spLocks noGrp="1"/>
          </p:cNvSpPr>
          <p:nvPr>
            <p:ph type="ftr" sz="quarter" idx="15"/>
          </p:nvPr>
        </p:nvSpPr>
        <p:spPr>
          <a:xfrm>
            <a:off x="1494790" y="6332220"/>
            <a:ext cx="1497330" cy="247651"/>
          </a:xfrm>
        </p:spPr>
        <p:txBody>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5" name="Date Placeholder 4">
            <a:extLst>
              <a:ext uri="{FF2B5EF4-FFF2-40B4-BE49-F238E27FC236}">
                <a16:creationId xmlns:a16="http://schemas.microsoft.com/office/drawing/2014/main" id="{2E803E71-3088-0347-9BCC-16ADB551CCC8}"/>
              </a:ext>
            </a:extLst>
          </p:cNvPr>
          <p:cNvSpPr>
            <a:spLocks noGrp="1"/>
          </p:cNvSpPr>
          <p:nvPr>
            <p:ph type="dt" sz="half" idx="14"/>
          </p:nvPr>
        </p:nvSpPr>
        <p:spPr>
          <a:xfrm>
            <a:off x="2992120" y="6332220"/>
            <a:ext cx="1313180" cy="247651"/>
          </a:xfrm>
        </p:spPr>
        <p:txBody>
          <a:bodyPr/>
          <a:lstStyle/>
          <a:p>
            <a:r>
              <a:rPr lang="en-US" dirty="0"/>
              <a:t>www.freeaitools.onlne</a:t>
            </a:r>
          </a:p>
          <a:p>
            <a:endParaRPr lang="en-US" dirty="0"/>
          </a:p>
        </p:txBody>
      </p:sp>
      <p:pic>
        <p:nvPicPr>
          <p:cNvPr id="10" name="Picture Placeholder 9" descr="A person wearing a suit and headphones&#10;&#10;Description automatically generated with low confidence">
            <a:extLst>
              <a:ext uri="{FF2B5EF4-FFF2-40B4-BE49-F238E27FC236}">
                <a16:creationId xmlns:a16="http://schemas.microsoft.com/office/drawing/2014/main" id="{178E7368-CCF7-632A-0CFB-FD8521C6F8D4}"/>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5842" r="5842"/>
          <a:stretch>
            <a:fillRect/>
          </a:stretch>
        </p:blipFill>
        <p:spPr>
          <a:xfrm flipH="1">
            <a:off x="6096000" y="-22543"/>
            <a:ext cx="6096000" cy="6903086"/>
          </a:xfrm>
        </p:spPr>
      </p:pic>
    </p:spTree>
    <p:extLst>
      <p:ext uri="{BB962C8B-B14F-4D97-AF65-F5344CB8AC3E}">
        <p14:creationId xmlns:p14="http://schemas.microsoft.com/office/powerpoint/2010/main" val="3283025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7" name="Picture Placeholder 6" descr="Two people in garment&#10;&#10;Description automatically generated with low confidence">
            <a:extLst>
              <a:ext uri="{FF2B5EF4-FFF2-40B4-BE49-F238E27FC236}">
                <a16:creationId xmlns:a16="http://schemas.microsoft.com/office/drawing/2014/main" id="{A645CB93-2BA3-3036-0422-76136A611FE4}"/>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1875" b="21875"/>
          <a:stretch>
            <a:fillRect/>
          </a:stretch>
        </p:blipFill>
        <p:spPr>
          <a:xfrm>
            <a:off x="2" y="0"/>
            <a:ext cx="12191998" cy="6858000"/>
          </a:xfrm>
        </p:spPr>
      </p:pic>
      <p:sp>
        <p:nvSpPr>
          <p:cNvPr id="2" name="Title 1">
            <a:extLst>
              <a:ext uri="{FF2B5EF4-FFF2-40B4-BE49-F238E27FC236}">
                <a16:creationId xmlns:a16="http://schemas.microsoft.com/office/drawing/2014/main" id="{A8704A28-E62C-2E4A-A2A4-AD85CB6126A2}"/>
              </a:ext>
            </a:extLst>
          </p:cNvPr>
          <p:cNvSpPr>
            <a:spLocks noGrp="1"/>
          </p:cNvSpPr>
          <p:nvPr>
            <p:ph type="title"/>
          </p:nvPr>
        </p:nvSpPr>
        <p:spPr>
          <a:xfrm>
            <a:off x="7194680" y="4516640"/>
            <a:ext cx="4941477" cy="610863"/>
          </a:xfrm>
        </p:spPr>
        <p:txBody>
          <a:bodyPr>
            <a:normAutofit fontScale="90000"/>
          </a:bodyPr>
          <a:lstStyle/>
          <a:p>
            <a:r>
              <a:rPr lang="en-US" dirty="0">
                <a:latin typeface="Poppins" panose="00000500000000000000" pitchFamily="2" charset="0"/>
                <a:cs typeface="Poppins" panose="00000500000000000000" pitchFamily="2" charset="0"/>
              </a:rPr>
              <a:t>Types of Artificial Intelligence</a:t>
            </a:r>
          </a:p>
        </p:txBody>
      </p:sp>
      <p:cxnSp>
        <p:nvCxnSpPr>
          <p:cNvPr id="6" name="Straight Connector 5">
            <a:extLst>
              <a:ext uri="{FF2B5EF4-FFF2-40B4-BE49-F238E27FC236}">
                <a16:creationId xmlns:a16="http://schemas.microsoft.com/office/drawing/2014/main" id="{4D6EE753-BEBB-4348-896E-73627FDDCF64}"/>
              </a:ext>
              <a:ext uri="{C183D7F6-B498-43B3-948B-1728B52AA6E4}">
                <adec:decorative xmlns:adec="http://schemas.microsoft.com/office/drawing/2017/decorative" val="1"/>
              </a:ext>
            </a:extLst>
          </p:cNvPr>
          <p:cNvCxnSpPr>
            <a:cxnSpLocks/>
          </p:cNvCxnSpPr>
          <p:nvPr/>
        </p:nvCxnSpPr>
        <p:spPr>
          <a:xfrm>
            <a:off x="7194680"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05465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EA1E2644-1BD8-DB4D-B01F-F617AABF793F}"/>
              </a:ext>
            </a:extLst>
          </p:cNvPr>
          <p:cNvSpPr>
            <a:spLocks noGrp="1"/>
          </p:cNvSpPr>
          <p:nvPr>
            <p:ph type="body" sz="quarter" idx="11"/>
          </p:nvPr>
        </p:nvSpPr>
        <p:spPr>
          <a:xfrm>
            <a:off x="427990" y="415395"/>
            <a:ext cx="2248535" cy="247651"/>
          </a:xfrm>
        </p:spPr>
        <p:txBody>
          <a:bodyPr/>
          <a:lstStyle/>
          <a:p>
            <a:r>
              <a:rPr lang="en-US" dirty="0">
                <a:solidFill>
                  <a:srgbClr val="4495A2"/>
                </a:solidFill>
                <a:latin typeface="Poppins" panose="00000500000000000000" pitchFamily="2" charset="0"/>
                <a:cs typeface="Poppins" panose="00000500000000000000" pitchFamily="2" charset="0"/>
              </a:rPr>
              <a:t>Reactive Machines</a:t>
            </a:r>
          </a:p>
        </p:txBody>
      </p:sp>
      <p:sp>
        <p:nvSpPr>
          <p:cNvPr id="5" name="Text Placeholder 4">
            <a:extLst>
              <a:ext uri="{FF2B5EF4-FFF2-40B4-BE49-F238E27FC236}">
                <a16:creationId xmlns:a16="http://schemas.microsoft.com/office/drawing/2014/main" id="{9642AB8A-80CA-C941-A861-E9F7C174A121}"/>
              </a:ext>
            </a:extLst>
          </p:cNvPr>
          <p:cNvSpPr>
            <a:spLocks noGrp="1"/>
          </p:cNvSpPr>
          <p:nvPr>
            <p:ph type="body" sz="quarter" idx="12"/>
          </p:nvPr>
        </p:nvSpPr>
        <p:spPr>
          <a:xfrm>
            <a:off x="427990" y="769673"/>
            <a:ext cx="2133600" cy="369332"/>
          </a:xfrm>
        </p:spPr>
        <p:txBody>
          <a:bodyPr/>
          <a:lstStyle/>
          <a:p>
            <a:pPr algn="just">
              <a:lnSpc>
                <a:spcPct val="150000"/>
              </a:lnSpc>
            </a:pPr>
            <a:r>
              <a:rPr lang="en-US" sz="1100" dirty="0">
                <a:latin typeface="Poppins" panose="00000500000000000000" pitchFamily="2" charset="0"/>
                <a:ea typeface="Tahoma" panose="020B0604030504040204" pitchFamily="34" charset="0"/>
                <a:cs typeface="Poppins" panose="00000500000000000000" pitchFamily="2" charset="0"/>
              </a:rPr>
              <a:t>This type of AI is the most basic form, and it only reacts to the environment and does not have the ability to remember past experiences or use them to inform future decisions. Examples include IBM's Deep Blue chess-playing computer and Google's AlphaGo</a:t>
            </a:r>
          </a:p>
        </p:txBody>
      </p:sp>
      <p:sp>
        <p:nvSpPr>
          <p:cNvPr id="17" name="Slide Number Placeholder 16">
            <a:extLst>
              <a:ext uri="{FF2B5EF4-FFF2-40B4-BE49-F238E27FC236}">
                <a16:creationId xmlns:a16="http://schemas.microsoft.com/office/drawing/2014/main" id="{32DA2B67-BDBB-C945-988B-6C0D86F697CE}"/>
              </a:ext>
            </a:extLst>
          </p:cNvPr>
          <p:cNvSpPr>
            <a:spLocks noGrp="1"/>
          </p:cNvSpPr>
          <p:nvPr>
            <p:ph type="sldNum" sz="quarter" idx="34"/>
          </p:nvPr>
        </p:nvSpPr>
        <p:spPr>
          <a:xfrm>
            <a:off x="971550" y="6332220"/>
            <a:ext cx="523240" cy="247651"/>
          </a:xfrm>
        </p:spPr>
        <p:txBody>
          <a:bodyPr/>
          <a:lstStyle/>
          <a:p>
            <a:fld id="{294A09A9-5501-47C1-A89A-A340965A2BE2}" type="slidenum">
              <a:rPr lang="en-US" smtClean="0"/>
              <a:pPr/>
              <a:t>7</a:t>
            </a:fld>
            <a:endParaRPr lang="en-US" dirty="0"/>
          </a:p>
        </p:txBody>
      </p:sp>
      <p:sp>
        <p:nvSpPr>
          <p:cNvPr id="16" name="Footer Placeholder 15">
            <a:extLst>
              <a:ext uri="{FF2B5EF4-FFF2-40B4-BE49-F238E27FC236}">
                <a16:creationId xmlns:a16="http://schemas.microsoft.com/office/drawing/2014/main" id="{1EAEE347-BDD8-5349-BB37-C8938BFCFF4C}"/>
              </a:ext>
            </a:extLst>
          </p:cNvPr>
          <p:cNvSpPr>
            <a:spLocks noGrp="1"/>
          </p:cNvSpPr>
          <p:nvPr>
            <p:ph type="ftr" sz="quarter" idx="33"/>
          </p:nvPr>
        </p:nvSpPr>
        <p:spPr>
          <a:xfrm>
            <a:off x="1494790" y="6332220"/>
            <a:ext cx="1497330" cy="247651"/>
          </a:xfrm>
        </p:spPr>
        <p:txBody>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15" name="Date Placeholder 14">
            <a:extLst>
              <a:ext uri="{FF2B5EF4-FFF2-40B4-BE49-F238E27FC236}">
                <a16:creationId xmlns:a16="http://schemas.microsoft.com/office/drawing/2014/main" id="{B160BE06-EC01-1145-BF3B-C02AC24955C4}"/>
              </a:ext>
            </a:extLst>
          </p:cNvPr>
          <p:cNvSpPr>
            <a:spLocks noGrp="1"/>
          </p:cNvSpPr>
          <p:nvPr>
            <p:ph type="dt" sz="half" idx="32"/>
          </p:nvPr>
        </p:nvSpPr>
        <p:spPr>
          <a:xfrm>
            <a:off x="2992120" y="6332220"/>
            <a:ext cx="1313180" cy="247651"/>
          </a:xfrm>
        </p:spPr>
        <p:txBody>
          <a:bodyPr/>
          <a:lstStyle/>
          <a:p>
            <a:r>
              <a:rPr lang="en-US" dirty="0"/>
              <a:t>www.freeaitools.onlne</a:t>
            </a:r>
          </a:p>
        </p:txBody>
      </p:sp>
      <p:sp>
        <p:nvSpPr>
          <p:cNvPr id="39" name="Text Placeholder 5">
            <a:extLst>
              <a:ext uri="{FF2B5EF4-FFF2-40B4-BE49-F238E27FC236}">
                <a16:creationId xmlns:a16="http://schemas.microsoft.com/office/drawing/2014/main" id="{E68FD4B2-3334-2870-32B7-0F8A540D1E8C}"/>
              </a:ext>
            </a:extLst>
          </p:cNvPr>
          <p:cNvSpPr txBox="1">
            <a:spLocks/>
          </p:cNvSpPr>
          <p:nvPr/>
        </p:nvSpPr>
        <p:spPr>
          <a:xfrm>
            <a:off x="3451925" y="415395"/>
            <a:ext cx="2248535" cy="247651"/>
          </a:xfrm>
          <a:prstGeom prst="rect">
            <a:avLst/>
          </a:prstGeom>
        </p:spPr>
        <p:txBody>
          <a:bodyPr vert="horz" lIns="0" tIns="0" rIns="0" bIns="0" rtlCol="0">
            <a:noAutofit/>
          </a:bodyPr>
          <a:lstStyle>
            <a:lvl1pPr marL="0" indent="0" algn="l" defTabSz="914400" rtl="0" eaLnBrk="1" latinLnBrk="0" hangingPunct="1">
              <a:lnSpc>
                <a:spcPct val="90000"/>
              </a:lnSpc>
              <a:spcBef>
                <a:spcPts val="400"/>
              </a:spcBef>
              <a:buFont typeface="Arial" panose="020B0604020202020204" pitchFamily="34" charset="0"/>
              <a:buNone/>
              <a:defRPr sz="1800" b="0" i="0" kern="1200" spc="0" baseline="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4495A2"/>
                </a:solidFill>
                <a:latin typeface="Poppins" panose="00000500000000000000" pitchFamily="2" charset="0"/>
                <a:cs typeface="Poppins" panose="00000500000000000000" pitchFamily="2" charset="0"/>
              </a:rPr>
              <a:t>Limited</a:t>
            </a:r>
            <a:r>
              <a:rPr lang="en-US" dirty="0">
                <a:latin typeface="Poppins" panose="00000500000000000000" pitchFamily="2" charset="0"/>
                <a:cs typeface="Poppins" panose="00000500000000000000" pitchFamily="2" charset="0"/>
              </a:rPr>
              <a:t> </a:t>
            </a:r>
            <a:r>
              <a:rPr lang="en-US" dirty="0">
                <a:solidFill>
                  <a:srgbClr val="4495A2"/>
                </a:solidFill>
                <a:latin typeface="Poppins" panose="00000500000000000000" pitchFamily="2" charset="0"/>
                <a:cs typeface="Poppins" panose="00000500000000000000" pitchFamily="2" charset="0"/>
              </a:rPr>
              <a:t>Memory</a:t>
            </a:r>
          </a:p>
        </p:txBody>
      </p:sp>
      <p:sp>
        <p:nvSpPr>
          <p:cNvPr id="40" name="Text Placeholder 4">
            <a:extLst>
              <a:ext uri="{FF2B5EF4-FFF2-40B4-BE49-F238E27FC236}">
                <a16:creationId xmlns:a16="http://schemas.microsoft.com/office/drawing/2014/main" id="{55D4F1F6-14D3-E035-5473-70D3EA2919E5}"/>
              </a:ext>
            </a:extLst>
          </p:cNvPr>
          <p:cNvSpPr txBox="1">
            <a:spLocks/>
          </p:cNvSpPr>
          <p:nvPr/>
        </p:nvSpPr>
        <p:spPr>
          <a:xfrm>
            <a:off x="3451925" y="769673"/>
            <a:ext cx="2133600" cy="369332"/>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100" dirty="0">
                <a:latin typeface="Poppins" panose="00000500000000000000" pitchFamily="2" charset="0"/>
                <a:ea typeface="Tahoma" panose="020B0604030504040204" pitchFamily="34" charset="0"/>
                <a:cs typeface="Poppins" panose="00000500000000000000" pitchFamily="2" charset="0"/>
              </a:rPr>
              <a:t>This type of AI can remember past experiences and use them to inform future decisions, but it can only remember a limited amount of information. Examples include self-driving cars that can remember past traffic patterns and use them to make decisions on how to navigate the roads.</a:t>
            </a:r>
          </a:p>
        </p:txBody>
      </p:sp>
      <p:sp>
        <p:nvSpPr>
          <p:cNvPr id="42" name="Text Placeholder 5">
            <a:extLst>
              <a:ext uri="{FF2B5EF4-FFF2-40B4-BE49-F238E27FC236}">
                <a16:creationId xmlns:a16="http://schemas.microsoft.com/office/drawing/2014/main" id="{13CD6008-9CCC-88FF-5109-7E0DC05E417F}"/>
              </a:ext>
            </a:extLst>
          </p:cNvPr>
          <p:cNvSpPr txBox="1">
            <a:spLocks/>
          </p:cNvSpPr>
          <p:nvPr/>
        </p:nvSpPr>
        <p:spPr>
          <a:xfrm>
            <a:off x="3451925" y="3786799"/>
            <a:ext cx="2248535" cy="247651"/>
          </a:xfrm>
          <a:prstGeom prst="rect">
            <a:avLst/>
          </a:prstGeom>
        </p:spPr>
        <p:txBody>
          <a:bodyPr vert="horz" lIns="0" tIns="0" rIns="0" bIns="0" rtlCol="0">
            <a:noAutofit/>
          </a:bodyPr>
          <a:lstStyle>
            <a:lvl1pPr marL="0" indent="0" algn="l" defTabSz="914400" rtl="0" eaLnBrk="1" latinLnBrk="0" hangingPunct="1">
              <a:lnSpc>
                <a:spcPct val="90000"/>
              </a:lnSpc>
              <a:spcBef>
                <a:spcPts val="400"/>
              </a:spcBef>
              <a:buFont typeface="Arial" panose="020B0604020202020204" pitchFamily="34" charset="0"/>
              <a:buNone/>
              <a:defRPr sz="1800" b="0" i="0" kern="1200" spc="0" baseline="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4495A2"/>
                </a:solidFill>
                <a:latin typeface="Poppins" panose="00000500000000000000" pitchFamily="2" charset="0"/>
                <a:cs typeface="Poppins" panose="00000500000000000000" pitchFamily="2" charset="0"/>
              </a:rPr>
              <a:t>Theory of Mind</a:t>
            </a:r>
          </a:p>
        </p:txBody>
      </p:sp>
      <p:sp>
        <p:nvSpPr>
          <p:cNvPr id="43" name="Text Placeholder 4">
            <a:extLst>
              <a:ext uri="{FF2B5EF4-FFF2-40B4-BE49-F238E27FC236}">
                <a16:creationId xmlns:a16="http://schemas.microsoft.com/office/drawing/2014/main" id="{5F58F6BB-5BA9-AE6C-0763-FE0277F0E7FD}"/>
              </a:ext>
            </a:extLst>
          </p:cNvPr>
          <p:cNvSpPr txBox="1">
            <a:spLocks/>
          </p:cNvSpPr>
          <p:nvPr/>
        </p:nvSpPr>
        <p:spPr>
          <a:xfrm>
            <a:off x="3451925" y="4147302"/>
            <a:ext cx="2133600" cy="1282215"/>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100" dirty="0">
                <a:latin typeface="Poppins" panose="00000500000000000000" pitchFamily="2" charset="0"/>
                <a:ea typeface="Tahoma" panose="020B0604030504040204" pitchFamily="34" charset="0"/>
                <a:cs typeface="Poppins" panose="00000500000000000000" pitchFamily="2" charset="0"/>
              </a:rPr>
              <a:t>This type of AI can understand and reason about mental states, such as beliefs and intentions. This is still a largely theoretical area of AI research and there are no current examples of this type of AI.</a:t>
            </a:r>
          </a:p>
        </p:txBody>
      </p:sp>
      <p:sp>
        <p:nvSpPr>
          <p:cNvPr id="44" name="Text Placeholder 5">
            <a:extLst>
              <a:ext uri="{FF2B5EF4-FFF2-40B4-BE49-F238E27FC236}">
                <a16:creationId xmlns:a16="http://schemas.microsoft.com/office/drawing/2014/main" id="{2D3B7265-98A8-2742-7F30-52A7860CC99F}"/>
              </a:ext>
            </a:extLst>
          </p:cNvPr>
          <p:cNvSpPr txBox="1">
            <a:spLocks/>
          </p:cNvSpPr>
          <p:nvPr/>
        </p:nvSpPr>
        <p:spPr>
          <a:xfrm>
            <a:off x="6809740" y="3786798"/>
            <a:ext cx="2248535" cy="247651"/>
          </a:xfrm>
          <a:prstGeom prst="rect">
            <a:avLst/>
          </a:prstGeom>
        </p:spPr>
        <p:txBody>
          <a:bodyPr vert="horz" lIns="0" tIns="0" rIns="0" bIns="0" rtlCol="0">
            <a:noAutofit/>
          </a:bodyPr>
          <a:lstStyle>
            <a:lvl1pPr marL="0" indent="0" algn="l" defTabSz="914400" rtl="0" eaLnBrk="1" latinLnBrk="0" hangingPunct="1">
              <a:lnSpc>
                <a:spcPct val="90000"/>
              </a:lnSpc>
              <a:spcBef>
                <a:spcPts val="400"/>
              </a:spcBef>
              <a:buFont typeface="Arial" panose="020B0604020202020204" pitchFamily="34" charset="0"/>
              <a:buNone/>
              <a:defRPr sz="1800" b="0" i="0" kern="1200" spc="0" baseline="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4495A2"/>
                </a:solidFill>
                <a:latin typeface="Poppins" panose="00000500000000000000" pitchFamily="2" charset="0"/>
                <a:cs typeface="Poppins" panose="00000500000000000000" pitchFamily="2" charset="0"/>
              </a:rPr>
              <a:t>Self-Aware</a:t>
            </a:r>
          </a:p>
        </p:txBody>
      </p:sp>
      <p:sp>
        <p:nvSpPr>
          <p:cNvPr id="45" name="Text Placeholder 4">
            <a:extLst>
              <a:ext uri="{FF2B5EF4-FFF2-40B4-BE49-F238E27FC236}">
                <a16:creationId xmlns:a16="http://schemas.microsoft.com/office/drawing/2014/main" id="{42FA9A7F-7C22-AB3D-D32E-F3BA336853F1}"/>
              </a:ext>
            </a:extLst>
          </p:cNvPr>
          <p:cNvSpPr txBox="1">
            <a:spLocks/>
          </p:cNvSpPr>
          <p:nvPr/>
        </p:nvSpPr>
        <p:spPr>
          <a:xfrm>
            <a:off x="6809740" y="4147302"/>
            <a:ext cx="2133600" cy="369332"/>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100" dirty="0">
                <a:latin typeface="Poppins" panose="00000500000000000000" pitchFamily="2" charset="0"/>
                <a:ea typeface="Tahoma" panose="020B0604030504040204" pitchFamily="34" charset="0"/>
                <a:cs typeface="Poppins" panose="00000500000000000000" pitchFamily="2" charset="0"/>
              </a:rPr>
              <a:t>This type of AI can understand its own mental states and consciousness. There are currently no examples of this type of AI in existence.</a:t>
            </a:r>
          </a:p>
        </p:txBody>
      </p:sp>
    </p:spTree>
    <p:extLst>
      <p:ext uri="{BB962C8B-B14F-4D97-AF65-F5344CB8AC3E}">
        <p14:creationId xmlns:p14="http://schemas.microsoft.com/office/powerpoint/2010/main" val="1722909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8" name="Picture Placeholder 7" descr="A field of grass with mountains in the background&#10;&#10;Description automatically generated with low confidence">
            <a:extLst>
              <a:ext uri="{FF2B5EF4-FFF2-40B4-BE49-F238E27FC236}">
                <a16:creationId xmlns:a16="http://schemas.microsoft.com/office/drawing/2014/main" id="{272F492A-D2F6-3423-950E-2A37C442A37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1875" b="21875"/>
          <a:stretch>
            <a:fillRect/>
          </a:stretch>
        </p:blipFill>
        <p:spPr/>
      </p:pic>
      <p:sp>
        <p:nvSpPr>
          <p:cNvPr id="2" name="Title 1">
            <a:extLst>
              <a:ext uri="{FF2B5EF4-FFF2-40B4-BE49-F238E27FC236}">
                <a16:creationId xmlns:a16="http://schemas.microsoft.com/office/drawing/2014/main" id="{A8704A28-E62C-2E4A-A2A4-AD85CB6126A2}"/>
              </a:ext>
            </a:extLst>
          </p:cNvPr>
          <p:cNvSpPr>
            <a:spLocks noGrp="1"/>
          </p:cNvSpPr>
          <p:nvPr>
            <p:ph type="title"/>
          </p:nvPr>
        </p:nvSpPr>
        <p:spPr>
          <a:xfrm>
            <a:off x="7018217" y="4324135"/>
            <a:ext cx="4941477" cy="610863"/>
          </a:xfrm>
        </p:spPr>
        <p:txBody>
          <a:bodyPr>
            <a:normAutofit/>
          </a:bodyPr>
          <a:lstStyle/>
          <a:p>
            <a:r>
              <a:rPr lang="en-US" dirty="0">
                <a:latin typeface="Poppins" panose="00000500000000000000" pitchFamily="2" charset="0"/>
                <a:cs typeface="Poppins" panose="00000500000000000000" pitchFamily="2" charset="0"/>
              </a:rPr>
              <a:t>Applications of AI</a:t>
            </a:r>
          </a:p>
        </p:txBody>
      </p:sp>
      <p:cxnSp>
        <p:nvCxnSpPr>
          <p:cNvPr id="6" name="Straight Connector 5">
            <a:extLst>
              <a:ext uri="{FF2B5EF4-FFF2-40B4-BE49-F238E27FC236}">
                <a16:creationId xmlns:a16="http://schemas.microsoft.com/office/drawing/2014/main" id="{4D6EE753-BEBB-4348-896E-73627FDDCF64}"/>
              </a:ext>
              <a:ext uri="{C183D7F6-B498-43B3-948B-1728B52AA6E4}">
                <adec:decorative xmlns:adec="http://schemas.microsoft.com/office/drawing/2017/decorative" val="1"/>
              </a:ext>
            </a:extLst>
          </p:cNvPr>
          <p:cNvCxnSpPr>
            <a:cxnSpLocks/>
          </p:cNvCxnSpPr>
          <p:nvPr/>
        </p:nvCxnSpPr>
        <p:spPr>
          <a:xfrm>
            <a:off x="7194680"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51748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22DF8-59D4-D94D-8ED9-F2F319899DBF}"/>
              </a:ext>
            </a:extLst>
          </p:cNvPr>
          <p:cNvSpPr>
            <a:spLocks noGrp="1"/>
          </p:cNvSpPr>
          <p:nvPr>
            <p:ph type="title"/>
          </p:nvPr>
        </p:nvSpPr>
        <p:spPr/>
        <p:txBody>
          <a:bodyPr>
            <a:normAutofit fontScale="90000"/>
          </a:bodyPr>
          <a:lstStyle/>
          <a:p>
            <a:r>
              <a:rPr lang="en-US" dirty="0">
                <a:solidFill>
                  <a:srgbClr val="4495A2"/>
                </a:solidFill>
                <a:latin typeface="Poppins" panose="00000500000000000000" pitchFamily="2" charset="0"/>
                <a:cs typeface="Poppins" panose="00000500000000000000" pitchFamily="2" charset="0"/>
              </a:rPr>
              <a:t>Applications of AI</a:t>
            </a:r>
          </a:p>
        </p:txBody>
      </p:sp>
      <p:sp>
        <p:nvSpPr>
          <p:cNvPr id="45" name="Text Placeholder 44">
            <a:extLst>
              <a:ext uri="{FF2B5EF4-FFF2-40B4-BE49-F238E27FC236}">
                <a16:creationId xmlns:a16="http://schemas.microsoft.com/office/drawing/2014/main" id="{803A1E73-C790-447A-974F-B3ADB50149F7}"/>
              </a:ext>
            </a:extLst>
          </p:cNvPr>
          <p:cNvSpPr>
            <a:spLocks noGrp="1"/>
          </p:cNvSpPr>
          <p:nvPr>
            <p:ph type="body" sz="quarter" idx="12"/>
          </p:nvPr>
        </p:nvSpPr>
        <p:spPr>
          <a:xfrm>
            <a:off x="952500" y="2136503"/>
            <a:ext cx="2695575" cy="315915"/>
          </a:xfrm>
        </p:spPr>
        <p:txBody>
          <a:bodyPr/>
          <a:lstStyle/>
          <a:p>
            <a:r>
              <a:rPr lang="en-US" dirty="0">
                <a:latin typeface="Poppins" panose="00000500000000000000" pitchFamily="2" charset="0"/>
                <a:cs typeface="Poppins" panose="00000500000000000000" pitchFamily="2" charset="0"/>
              </a:rPr>
              <a:t>Robotics</a:t>
            </a:r>
          </a:p>
        </p:txBody>
      </p:sp>
      <p:sp>
        <p:nvSpPr>
          <p:cNvPr id="44" name="Text Placeholder 43">
            <a:extLst>
              <a:ext uri="{FF2B5EF4-FFF2-40B4-BE49-F238E27FC236}">
                <a16:creationId xmlns:a16="http://schemas.microsoft.com/office/drawing/2014/main" id="{906E4DF9-127F-4650-8BAA-2521A37885B0}"/>
              </a:ext>
            </a:extLst>
          </p:cNvPr>
          <p:cNvSpPr>
            <a:spLocks noGrp="1"/>
          </p:cNvSpPr>
          <p:nvPr>
            <p:ph type="body" sz="quarter" idx="10"/>
          </p:nvPr>
        </p:nvSpPr>
        <p:spPr>
          <a:xfrm>
            <a:off x="964023" y="2342502"/>
            <a:ext cx="4357437" cy="574318"/>
          </a:xfrm>
        </p:spPr>
        <p:txBody>
          <a:bodyPr/>
          <a:lstStyle/>
          <a:p>
            <a:pPr algn="just">
              <a:lnSpc>
                <a:spcPct val="150000"/>
              </a:lnSpc>
            </a:pPr>
            <a:r>
              <a:rPr lang="en-US" sz="1000" dirty="0">
                <a:latin typeface="Poppins" panose="00000500000000000000" pitchFamily="2" charset="0"/>
                <a:cs typeface="Poppins" panose="00000500000000000000" pitchFamily="2" charset="0"/>
              </a:rPr>
              <a:t>Robots powered by AI are used in a wide range of industries, including manufacturing, healthcare, and transportation. They can perform tasks that are dangerous or difficult for humans, such as working in hazardous environments or performing complex surgeries</a:t>
            </a:r>
          </a:p>
        </p:txBody>
      </p:sp>
      <p:sp>
        <p:nvSpPr>
          <p:cNvPr id="47" name="Text Placeholder 46">
            <a:extLst>
              <a:ext uri="{FF2B5EF4-FFF2-40B4-BE49-F238E27FC236}">
                <a16:creationId xmlns:a16="http://schemas.microsoft.com/office/drawing/2014/main" id="{DDA232CE-EB44-41DD-920C-AEDD5C33D2A5}"/>
              </a:ext>
            </a:extLst>
          </p:cNvPr>
          <p:cNvSpPr>
            <a:spLocks noGrp="1"/>
          </p:cNvSpPr>
          <p:nvPr>
            <p:ph type="body" sz="quarter" idx="14"/>
          </p:nvPr>
        </p:nvSpPr>
        <p:spPr>
          <a:xfrm>
            <a:off x="5810250" y="4730789"/>
            <a:ext cx="4838700" cy="315915"/>
          </a:xfrm>
        </p:spPr>
        <p:txBody>
          <a:bodyPr/>
          <a:lstStyle/>
          <a:p>
            <a:r>
              <a:rPr lang="en-US" dirty="0">
                <a:latin typeface="Poppins" panose="00000500000000000000" pitchFamily="2" charset="0"/>
                <a:cs typeface="Poppins" panose="00000500000000000000" pitchFamily="2" charset="0"/>
              </a:rPr>
              <a:t>Natural Language Processing</a:t>
            </a:r>
          </a:p>
        </p:txBody>
      </p:sp>
      <p:sp>
        <p:nvSpPr>
          <p:cNvPr id="46" name="Text Placeholder 45">
            <a:extLst>
              <a:ext uri="{FF2B5EF4-FFF2-40B4-BE49-F238E27FC236}">
                <a16:creationId xmlns:a16="http://schemas.microsoft.com/office/drawing/2014/main" id="{A09D80D2-95FB-43C6-96F8-7EF7737C28BA}"/>
              </a:ext>
            </a:extLst>
          </p:cNvPr>
          <p:cNvSpPr>
            <a:spLocks noGrp="1"/>
          </p:cNvSpPr>
          <p:nvPr>
            <p:ph type="body" sz="quarter" idx="13"/>
          </p:nvPr>
        </p:nvSpPr>
        <p:spPr>
          <a:xfrm>
            <a:off x="5811405" y="4941376"/>
            <a:ext cx="4356282" cy="636754"/>
          </a:xfrm>
        </p:spPr>
        <p:txBody>
          <a:bodyPr/>
          <a:lstStyle/>
          <a:p>
            <a:pPr algn="just">
              <a:lnSpc>
                <a:spcPct val="150000"/>
              </a:lnSpc>
            </a:pPr>
            <a:r>
              <a:rPr lang="en-US" sz="1000" dirty="0">
                <a:latin typeface="Poppins" panose="00000500000000000000" pitchFamily="2" charset="0"/>
                <a:cs typeface="Poppins" panose="00000500000000000000" pitchFamily="2" charset="0"/>
              </a:rPr>
              <a:t>AI-powered natural language processing (NLP) systems are used to analyze, understand, and generate human language. They are used in various applications, including chatbots, language translation, and sentiment analysis.</a:t>
            </a:r>
          </a:p>
        </p:txBody>
      </p:sp>
      <p:sp>
        <p:nvSpPr>
          <p:cNvPr id="49" name="Text Placeholder 48">
            <a:extLst>
              <a:ext uri="{FF2B5EF4-FFF2-40B4-BE49-F238E27FC236}">
                <a16:creationId xmlns:a16="http://schemas.microsoft.com/office/drawing/2014/main" id="{ED796758-F31D-4250-A439-D6DE9523C88B}"/>
              </a:ext>
            </a:extLst>
          </p:cNvPr>
          <p:cNvSpPr>
            <a:spLocks noGrp="1"/>
          </p:cNvSpPr>
          <p:nvPr>
            <p:ph type="body" sz="quarter" idx="16"/>
          </p:nvPr>
        </p:nvSpPr>
        <p:spPr>
          <a:xfrm>
            <a:off x="952499" y="4730789"/>
            <a:ext cx="4838700" cy="315915"/>
          </a:xfrm>
        </p:spPr>
        <p:txBody>
          <a:bodyPr/>
          <a:lstStyle/>
          <a:p>
            <a:r>
              <a:rPr lang="en-US" dirty="0">
                <a:latin typeface="Poppins" panose="00000500000000000000" pitchFamily="2" charset="0"/>
                <a:cs typeface="Poppins" panose="00000500000000000000" pitchFamily="2" charset="0"/>
              </a:rPr>
              <a:t>Computer Vision</a:t>
            </a:r>
          </a:p>
        </p:txBody>
      </p:sp>
      <p:sp>
        <p:nvSpPr>
          <p:cNvPr id="48" name="Text Placeholder 47">
            <a:extLst>
              <a:ext uri="{FF2B5EF4-FFF2-40B4-BE49-F238E27FC236}">
                <a16:creationId xmlns:a16="http://schemas.microsoft.com/office/drawing/2014/main" id="{CEBFC0C0-C506-47F0-AE21-8A46DB86644A}"/>
              </a:ext>
            </a:extLst>
          </p:cNvPr>
          <p:cNvSpPr>
            <a:spLocks noGrp="1"/>
          </p:cNvSpPr>
          <p:nvPr>
            <p:ph type="body" sz="quarter" idx="15"/>
          </p:nvPr>
        </p:nvSpPr>
        <p:spPr>
          <a:xfrm>
            <a:off x="971550" y="4923053"/>
            <a:ext cx="4357437" cy="908340"/>
          </a:xfrm>
        </p:spPr>
        <p:txBody>
          <a:bodyPr/>
          <a:lstStyle/>
          <a:p>
            <a:pPr algn="just">
              <a:lnSpc>
                <a:spcPct val="150000"/>
              </a:lnSpc>
            </a:pPr>
            <a:r>
              <a:rPr lang="en-US" sz="1000" dirty="0">
                <a:latin typeface="Poppins" panose="00000500000000000000" pitchFamily="2" charset="0"/>
                <a:cs typeface="Poppins" panose="00000500000000000000" pitchFamily="2" charset="0"/>
              </a:rPr>
              <a:t>AI-powered computer vision systems are used to analyze and understand images and videos. They are used in a wide range of applications, including self-driving cars, security systems, and medical imaging.</a:t>
            </a:r>
          </a:p>
        </p:txBody>
      </p:sp>
      <p:sp>
        <p:nvSpPr>
          <p:cNvPr id="5" name="Slide Number Placeholder 4">
            <a:extLst>
              <a:ext uri="{FF2B5EF4-FFF2-40B4-BE49-F238E27FC236}">
                <a16:creationId xmlns:a16="http://schemas.microsoft.com/office/drawing/2014/main" id="{AB744071-0CE2-7746-9315-22EC28A0F462}"/>
              </a:ext>
            </a:extLst>
          </p:cNvPr>
          <p:cNvSpPr>
            <a:spLocks noGrp="1"/>
          </p:cNvSpPr>
          <p:nvPr>
            <p:ph type="sldNum" sz="quarter" idx="23"/>
          </p:nvPr>
        </p:nvSpPr>
        <p:spPr>
          <a:xfrm>
            <a:off x="971550" y="6332220"/>
            <a:ext cx="523240" cy="247651"/>
          </a:xfrm>
        </p:spPr>
        <p:txBody>
          <a:bodyPr/>
          <a:lstStyle/>
          <a:p>
            <a:fld id="{294A09A9-5501-47C1-A89A-A340965A2BE2}" type="slidenum">
              <a:rPr lang="en-US" smtClean="0"/>
              <a:pPr/>
              <a:t>9</a:t>
            </a:fld>
            <a:endParaRPr lang="en-US" dirty="0"/>
          </a:p>
        </p:txBody>
      </p:sp>
      <p:sp>
        <p:nvSpPr>
          <p:cNvPr id="4" name="Footer Placeholder 3">
            <a:extLst>
              <a:ext uri="{FF2B5EF4-FFF2-40B4-BE49-F238E27FC236}">
                <a16:creationId xmlns:a16="http://schemas.microsoft.com/office/drawing/2014/main" id="{529E91F3-E1A0-DB4A-8CD8-D9D1AB0FFB40}"/>
              </a:ext>
            </a:extLst>
          </p:cNvPr>
          <p:cNvSpPr>
            <a:spLocks noGrp="1"/>
          </p:cNvSpPr>
          <p:nvPr>
            <p:ph type="ftr" sz="quarter" idx="22"/>
          </p:nvPr>
        </p:nvSpPr>
        <p:spPr>
          <a:xfrm>
            <a:off x="1494790" y="6332220"/>
            <a:ext cx="1497330" cy="247651"/>
          </a:xfrm>
        </p:spPr>
        <p:txBody>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3" name="Date Placeholder 2">
            <a:extLst>
              <a:ext uri="{FF2B5EF4-FFF2-40B4-BE49-F238E27FC236}">
                <a16:creationId xmlns:a16="http://schemas.microsoft.com/office/drawing/2014/main" id="{4D5B7634-ADBA-124F-B8CA-431F07F18D44}"/>
              </a:ext>
            </a:extLst>
          </p:cNvPr>
          <p:cNvSpPr>
            <a:spLocks noGrp="1"/>
          </p:cNvSpPr>
          <p:nvPr>
            <p:ph type="dt" sz="half" idx="21"/>
          </p:nvPr>
        </p:nvSpPr>
        <p:spPr>
          <a:xfrm>
            <a:off x="2992120" y="6332220"/>
            <a:ext cx="1313180" cy="247651"/>
          </a:xfrm>
        </p:spPr>
        <p:txBody>
          <a:bodyPr/>
          <a:lstStyle/>
          <a:p>
            <a:r>
              <a:rPr lang="en-US" dirty="0"/>
              <a:t>www.freeaitools.onlne</a:t>
            </a:r>
          </a:p>
        </p:txBody>
      </p:sp>
      <p:sp>
        <p:nvSpPr>
          <p:cNvPr id="14" name="Text Placeholder 44">
            <a:extLst>
              <a:ext uri="{FF2B5EF4-FFF2-40B4-BE49-F238E27FC236}">
                <a16:creationId xmlns:a16="http://schemas.microsoft.com/office/drawing/2014/main" id="{170C034C-C68D-7CE6-E8F1-9C862CF43B25}"/>
              </a:ext>
            </a:extLst>
          </p:cNvPr>
          <p:cNvSpPr txBox="1">
            <a:spLocks/>
          </p:cNvSpPr>
          <p:nvPr/>
        </p:nvSpPr>
        <p:spPr>
          <a:xfrm>
            <a:off x="5810250" y="2136502"/>
            <a:ext cx="4838700" cy="31591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None/>
              <a:defRPr sz="1800" b="0" i="0" kern="1200" spc="0" baseline="0">
                <a:solidFill>
                  <a:schemeClr val="tx2"/>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None/>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None/>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None/>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None/>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Poppins" panose="00000500000000000000" pitchFamily="2" charset="0"/>
                <a:cs typeface="Poppins" panose="00000500000000000000" pitchFamily="2" charset="0"/>
              </a:rPr>
              <a:t>Gaming</a:t>
            </a:r>
          </a:p>
        </p:txBody>
      </p:sp>
      <p:sp>
        <p:nvSpPr>
          <p:cNvPr id="15" name="Text Placeholder 43">
            <a:extLst>
              <a:ext uri="{FF2B5EF4-FFF2-40B4-BE49-F238E27FC236}">
                <a16:creationId xmlns:a16="http://schemas.microsoft.com/office/drawing/2014/main" id="{8742BD38-C5E1-C73B-97B6-5654E8E5CAF8}"/>
              </a:ext>
            </a:extLst>
          </p:cNvPr>
          <p:cNvSpPr txBox="1">
            <a:spLocks/>
          </p:cNvSpPr>
          <p:nvPr/>
        </p:nvSpPr>
        <p:spPr>
          <a:xfrm>
            <a:off x="5810250" y="2346994"/>
            <a:ext cx="4357437" cy="57431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000" b="0" i="0" u="none" strike="noStrike" dirty="0">
                <a:solidFill>
                  <a:srgbClr val="000000"/>
                </a:solidFill>
                <a:effectLst/>
                <a:latin typeface="Poppins" panose="00000500000000000000" pitchFamily="2" charset="0"/>
                <a:cs typeface="Poppins" panose="00000500000000000000" pitchFamily="2" charset="0"/>
              </a:rPr>
              <a:t>AI is used to power intelligent game opponents and to analyze player behavior and preferences.</a:t>
            </a:r>
            <a:endParaRPr lang="en-US" sz="1000" dirty="0">
              <a:latin typeface="Poppins" panose="00000500000000000000" pitchFamily="2" charset="0"/>
              <a:cs typeface="Poppins" panose="00000500000000000000" pitchFamily="2" charset="0"/>
            </a:endParaRPr>
          </a:p>
        </p:txBody>
      </p:sp>
      <p:sp>
        <p:nvSpPr>
          <p:cNvPr id="16" name="Text Placeholder 46">
            <a:extLst>
              <a:ext uri="{FF2B5EF4-FFF2-40B4-BE49-F238E27FC236}">
                <a16:creationId xmlns:a16="http://schemas.microsoft.com/office/drawing/2014/main" id="{8D847170-30B8-6711-D2E3-3EC3B23123C2}"/>
              </a:ext>
            </a:extLst>
          </p:cNvPr>
          <p:cNvSpPr txBox="1">
            <a:spLocks/>
          </p:cNvSpPr>
          <p:nvPr/>
        </p:nvSpPr>
        <p:spPr>
          <a:xfrm>
            <a:off x="952500" y="3775792"/>
            <a:ext cx="4838700" cy="31591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None/>
              <a:defRPr sz="1800" b="0" i="0" kern="1200" spc="0" baseline="0">
                <a:solidFill>
                  <a:schemeClr val="tx2"/>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None/>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None/>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None/>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None/>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Poppins" panose="00000500000000000000" pitchFamily="2" charset="0"/>
                <a:cs typeface="Poppins" panose="00000500000000000000" pitchFamily="2" charset="0"/>
              </a:rPr>
              <a:t>Healthcare</a:t>
            </a:r>
          </a:p>
        </p:txBody>
      </p:sp>
      <p:sp>
        <p:nvSpPr>
          <p:cNvPr id="17" name="Text Placeholder 45">
            <a:extLst>
              <a:ext uri="{FF2B5EF4-FFF2-40B4-BE49-F238E27FC236}">
                <a16:creationId xmlns:a16="http://schemas.microsoft.com/office/drawing/2014/main" id="{19E0B1CA-F5C5-0031-8920-E328B9F54721}"/>
              </a:ext>
            </a:extLst>
          </p:cNvPr>
          <p:cNvSpPr txBox="1">
            <a:spLocks/>
          </p:cNvSpPr>
          <p:nvPr/>
        </p:nvSpPr>
        <p:spPr>
          <a:xfrm>
            <a:off x="972705" y="3963082"/>
            <a:ext cx="4356282" cy="63675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000" dirty="0">
                <a:latin typeface="Poppins" panose="00000500000000000000" pitchFamily="2" charset="0"/>
                <a:cs typeface="Poppins" panose="00000500000000000000" pitchFamily="2" charset="0"/>
              </a:rPr>
              <a:t>AI is used for applications such as image analysis, drug discovery, and precision medicine.</a:t>
            </a:r>
          </a:p>
        </p:txBody>
      </p:sp>
      <p:sp>
        <p:nvSpPr>
          <p:cNvPr id="18" name="Text Placeholder 48">
            <a:extLst>
              <a:ext uri="{FF2B5EF4-FFF2-40B4-BE49-F238E27FC236}">
                <a16:creationId xmlns:a16="http://schemas.microsoft.com/office/drawing/2014/main" id="{47CC2A5B-0766-A81D-8DEE-40796E12716F}"/>
              </a:ext>
            </a:extLst>
          </p:cNvPr>
          <p:cNvSpPr txBox="1">
            <a:spLocks/>
          </p:cNvSpPr>
          <p:nvPr/>
        </p:nvSpPr>
        <p:spPr>
          <a:xfrm>
            <a:off x="5810250" y="3769397"/>
            <a:ext cx="4838700" cy="31591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None/>
              <a:defRPr sz="1800" b="0" i="0" kern="1200" spc="0" baseline="0">
                <a:solidFill>
                  <a:schemeClr val="tx2"/>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None/>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None/>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None/>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None/>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Poppins" panose="00000500000000000000" pitchFamily="2" charset="0"/>
                <a:cs typeface="Poppins" panose="00000500000000000000" pitchFamily="2" charset="0"/>
              </a:rPr>
              <a:t>Finance</a:t>
            </a:r>
          </a:p>
        </p:txBody>
      </p:sp>
      <p:sp>
        <p:nvSpPr>
          <p:cNvPr id="19" name="Text Placeholder 47">
            <a:extLst>
              <a:ext uri="{FF2B5EF4-FFF2-40B4-BE49-F238E27FC236}">
                <a16:creationId xmlns:a16="http://schemas.microsoft.com/office/drawing/2014/main" id="{368BCC7D-210F-EA71-B4C8-069EBC0574D6}"/>
              </a:ext>
            </a:extLst>
          </p:cNvPr>
          <p:cNvSpPr txBox="1">
            <a:spLocks/>
          </p:cNvSpPr>
          <p:nvPr/>
        </p:nvSpPr>
        <p:spPr>
          <a:xfrm>
            <a:off x="5810250" y="3954738"/>
            <a:ext cx="4357437" cy="90834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000" dirty="0">
                <a:latin typeface="Poppins" panose="00000500000000000000" pitchFamily="2" charset="0"/>
                <a:cs typeface="Poppins" panose="00000500000000000000" pitchFamily="2" charset="0"/>
              </a:rPr>
              <a:t>AI is used in finance for applications such as fraud detection, risk assessment, and portfolio management.</a:t>
            </a:r>
          </a:p>
        </p:txBody>
      </p:sp>
    </p:spTree>
    <p:extLst>
      <p:ext uri="{BB962C8B-B14F-4D97-AF65-F5344CB8AC3E}">
        <p14:creationId xmlns:p14="http://schemas.microsoft.com/office/powerpoint/2010/main" val="643842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12" name="Picture Placeholder 11" descr="A picture containing wall, indoor, red, bedroom&#10;&#10;Description automatically generated">
            <a:extLst>
              <a:ext uri="{FF2B5EF4-FFF2-40B4-BE49-F238E27FC236}">
                <a16:creationId xmlns:a16="http://schemas.microsoft.com/office/drawing/2014/main" id="{156318D7-86A8-EBC0-BCD1-BC0677B4956E}"/>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t="34921" b="8829"/>
          <a:stretch/>
        </p:blipFill>
        <p:spPr>
          <a:xfrm flipH="1">
            <a:off x="2" y="0"/>
            <a:ext cx="12191998" cy="6858000"/>
          </a:xfrm>
        </p:spPr>
      </p:pic>
      <p:sp>
        <p:nvSpPr>
          <p:cNvPr id="2" name="Title 1">
            <a:extLst>
              <a:ext uri="{FF2B5EF4-FFF2-40B4-BE49-F238E27FC236}">
                <a16:creationId xmlns:a16="http://schemas.microsoft.com/office/drawing/2014/main" id="{A8704A28-E62C-2E4A-A2A4-AD85CB6126A2}"/>
              </a:ext>
            </a:extLst>
          </p:cNvPr>
          <p:cNvSpPr>
            <a:spLocks noGrp="1"/>
          </p:cNvSpPr>
          <p:nvPr>
            <p:ph type="title"/>
          </p:nvPr>
        </p:nvSpPr>
        <p:spPr>
          <a:xfrm>
            <a:off x="7018217" y="4324135"/>
            <a:ext cx="4941477" cy="610863"/>
          </a:xfrm>
        </p:spPr>
        <p:txBody>
          <a:bodyPr>
            <a:normAutofit fontScale="90000"/>
          </a:bodyPr>
          <a:lstStyle/>
          <a:p>
            <a:r>
              <a:rPr lang="en-US" dirty="0">
                <a:latin typeface="Poppins" panose="00000500000000000000" pitchFamily="2" charset="0"/>
                <a:cs typeface="Poppins" panose="00000500000000000000" pitchFamily="2" charset="0"/>
              </a:rPr>
              <a:t>Advancement of AI</a:t>
            </a:r>
          </a:p>
        </p:txBody>
      </p:sp>
      <p:cxnSp>
        <p:nvCxnSpPr>
          <p:cNvPr id="6" name="Straight Connector 5">
            <a:extLst>
              <a:ext uri="{FF2B5EF4-FFF2-40B4-BE49-F238E27FC236}">
                <a16:creationId xmlns:a16="http://schemas.microsoft.com/office/drawing/2014/main" id="{4D6EE753-BEBB-4348-896E-73627FDDCF64}"/>
              </a:ext>
              <a:ext uri="{C183D7F6-B498-43B3-948B-1728B52AA6E4}">
                <adec:decorative xmlns:adec="http://schemas.microsoft.com/office/drawing/2017/decorative" val="1"/>
              </a:ext>
            </a:extLst>
          </p:cNvPr>
          <p:cNvCxnSpPr>
            <a:cxnSpLocks/>
          </p:cNvCxnSpPr>
          <p:nvPr/>
        </p:nvCxnSpPr>
        <p:spPr>
          <a:xfrm>
            <a:off x="7194680"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15599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E803E71-3088-0347-9BCC-16ADB551CCC8}"/>
              </a:ext>
            </a:extLst>
          </p:cNvPr>
          <p:cNvSpPr>
            <a:spLocks noGrp="1"/>
          </p:cNvSpPr>
          <p:nvPr>
            <p:ph type="dt" sz="half" idx="14"/>
          </p:nvPr>
        </p:nvSpPr>
        <p:spPr>
          <a:xfrm>
            <a:off x="2992120" y="6332220"/>
            <a:ext cx="1313180" cy="247651"/>
          </a:xfrm>
        </p:spPr>
        <p:txBody>
          <a:bodyPr anchor="t">
            <a:normAutofit/>
          </a:bodyPr>
          <a:lstStyle/>
          <a:p>
            <a:pPr>
              <a:spcAft>
                <a:spcPts val="600"/>
              </a:spcAft>
            </a:pPr>
            <a:r>
              <a:rPr lang="en-US" dirty="0"/>
              <a:t>www.freeaitools.onlne</a:t>
            </a:r>
            <a:endParaRPr lang="en-US"/>
          </a:p>
          <a:p>
            <a:pPr>
              <a:spcAft>
                <a:spcPts val="600"/>
              </a:spcAft>
            </a:pPr>
            <a:endParaRPr lang="en-US"/>
          </a:p>
        </p:txBody>
      </p:sp>
      <p:sp>
        <p:nvSpPr>
          <p:cNvPr id="6" name="Footer Placeholder 5">
            <a:extLst>
              <a:ext uri="{FF2B5EF4-FFF2-40B4-BE49-F238E27FC236}">
                <a16:creationId xmlns:a16="http://schemas.microsoft.com/office/drawing/2014/main" id="{66F3960A-D260-8445-A153-0B674474CEBD}"/>
              </a:ext>
            </a:extLst>
          </p:cNvPr>
          <p:cNvSpPr>
            <a:spLocks noGrp="1"/>
          </p:cNvSpPr>
          <p:nvPr>
            <p:ph type="ftr" sz="quarter" idx="15"/>
          </p:nvPr>
        </p:nvSpPr>
        <p:spPr>
          <a:xfrm>
            <a:off x="1494790" y="6332220"/>
            <a:ext cx="1497330" cy="247651"/>
          </a:xfrm>
        </p:spPr>
        <p:txBody>
          <a:bodyPr anchor="t">
            <a:normAutofit/>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7" name="Slide Number Placeholder 6">
            <a:extLst>
              <a:ext uri="{FF2B5EF4-FFF2-40B4-BE49-F238E27FC236}">
                <a16:creationId xmlns:a16="http://schemas.microsoft.com/office/drawing/2014/main" id="{F37669F0-EA6D-6B46-AF0E-A9C2D1F223DB}"/>
              </a:ext>
            </a:extLst>
          </p:cNvPr>
          <p:cNvSpPr>
            <a:spLocks noGrp="1"/>
          </p:cNvSpPr>
          <p:nvPr>
            <p:ph type="sldNum" sz="quarter" idx="16"/>
          </p:nvPr>
        </p:nvSpPr>
        <p:spPr>
          <a:xfrm>
            <a:off x="971550" y="6332220"/>
            <a:ext cx="523240" cy="247651"/>
          </a:xfrm>
        </p:spPr>
        <p:txBody>
          <a:bodyPr anchor="t">
            <a:normAutofit/>
          </a:bodyPr>
          <a:lstStyle/>
          <a:p>
            <a:pPr>
              <a:spcAft>
                <a:spcPts val="600"/>
              </a:spcAft>
            </a:pPr>
            <a:fld id="{294A09A9-5501-47C1-A89A-A340965A2BE2}" type="slidenum">
              <a:rPr lang="en-US" smtClean="0"/>
              <a:pPr>
                <a:spcAft>
                  <a:spcPts val="600"/>
                </a:spcAft>
              </a:pPr>
              <a:t>11</a:t>
            </a:fld>
            <a:endParaRPr lang="en-US"/>
          </a:p>
        </p:txBody>
      </p:sp>
      <p:sp>
        <p:nvSpPr>
          <p:cNvPr id="12" name="Text Placeholder 3">
            <a:extLst>
              <a:ext uri="{FF2B5EF4-FFF2-40B4-BE49-F238E27FC236}">
                <a16:creationId xmlns:a16="http://schemas.microsoft.com/office/drawing/2014/main" id="{6BA2BBC5-6562-90E2-1E65-9A0DA5EBF66A}"/>
              </a:ext>
            </a:extLst>
          </p:cNvPr>
          <p:cNvSpPr txBox="1">
            <a:spLocks/>
          </p:cNvSpPr>
          <p:nvPr/>
        </p:nvSpPr>
        <p:spPr>
          <a:xfrm>
            <a:off x="6362700" y="1996084"/>
            <a:ext cx="5046362" cy="3880656"/>
          </a:xfrm>
          <a:prstGeom prst="rect">
            <a:avLst/>
          </a:prstGeom>
        </p:spPr>
        <p:txBody>
          <a:bodyPr vert="horz" lIns="0" tIns="0" rIns="0" bIns="0" rtlCol="0" anchor="t" anchorCtr="0">
            <a:noAutofit/>
          </a:bodyPr>
          <a:lstStyle>
            <a:lvl1pPr marL="285750" indent="-285750" algn="l" defTabSz="914400" rtl="0" eaLnBrk="1" latinLnBrk="0" hangingPunct="1">
              <a:lnSpc>
                <a:spcPct val="100000"/>
              </a:lnSpc>
              <a:spcBef>
                <a:spcPts val="1000"/>
              </a:spcBef>
              <a:buFont typeface="Wingdings" pitchFamily="2" charset="2"/>
              <a:buChar char="§"/>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spcBef>
                <a:spcPts val="0"/>
              </a:spcBef>
              <a:spcAft>
                <a:spcPts val="600"/>
              </a:spcAft>
              <a:buFont typeface="Wingdings" pitchFamily="2" charset="2"/>
              <a:buNone/>
            </a:pPr>
            <a:r>
              <a:rPr lang="en-US" b="1" dirty="0">
                <a:solidFill>
                  <a:srgbClr val="4495A2"/>
                </a:solidFill>
                <a:latin typeface="Poppins" panose="00000500000000000000" pitchFamily="2" charset="0"/>
                <a:cs typeface="Poppins" panose="00000500000000000000" pitchFamily="2" charset="0"/>
              </a:rPr>
              <a:t>Reinforcement Learning</a:t>
            </a:r>
          </a:p>
          <a:p>
            <a:pPr marL="0" indent="0" algn="just" fontAlgn="base">
              <a:spcBef>
                <a:spcPts val="0"/>
              </a:spcBef>
              <a:spcAft>
                <a:spcPts val="600"/>
              </a:spcAft>
              <a:buFont typeface="Wingdings" pitchFamily="2" charset="2"/>
              <a:buNone/>
            </a:pPr>
            <a:r>
              <a:rPr lang="en-US" dirty="0">
                <a:solidFill>
                  <a:srgbClr val="4495A2"/>
                </a:solidFill>
                <a:latin typeface="Poppins" panose="00000500000000000000" pitchFamily="2" charset="0"/>
                <a:cs typeface="Poppins" panose="00000500000000000000" pitchFamily="2" charset="0"/>
              </a:rPr>
              <a:t>Reinforcement learning is a type of ML where an agent learns by interacting with its environment and receiving feedback in the form of rewards or penalties. It has been used to train agents to play games, control robots, and make decisions in dynamic environments.</a:t>
            </a:r>
          </a:p>
          <a:p>
            <a:pPr marL="0" indent="0" algn="just" fontAlgn="base">
              <a:spcBef>
                <a:spcPts val="0"/>
              </a:spcBef>
              <a:spcAft>
                <a:spcPts val="600"/>
              </a:spcAft>
              <a:buFont typeface="Wingdings" pitchFamily="2" charset="2"/>
              <a:buNone/>
            </a:pPr>
            <a:endParaRPr lang="en-US" sz="400" b="1" dirty="0">
              <a:solidFill>
                <a:srgbClr val="4495A2"/>
              </a:solidFill>
              <a:latin typeface="Poppins" panose="00000500000000000000" pitchFamily="2" charset="0"/>
              <a:cs typeface="Poppins" panose="00000500000000000000" pitchFamily="2" charset="0"/>
            </a:endParaRPr>
          </a:p>
          <a:p>
            <a:pPr marL="0" indent="0" algn="just" fontAlgn="base">
              <a:spcBef>
                <a:spcPts val="0"/>
              </a:spcBef>
              <a:spcAft>
                <a:spcPts val="600"/>
              </a:spcAft>
              <a:buFont typeface="Wingdings" pitchFamily="2" charset="2"/>
              <a:buNone/>
            </a:pPr>
            <a:r>
              <a:rPr lang="en-US" b="1" dirty="0">
                <a:solidFill>
                  <a:srgbClr val="4495A2"/>
                </a:solidFill>
                <a:latin typeface="Poppins" panose="00000500000000000000" pitchFamily="2" charset="0"/>
                <a:cs typeface="Poppins" panose="00000500000000000000" pitchFamily="2" charset="0"/>
              </a:rPr>
              <a:t>Neural Networks</a:t>
            </a:r>
          </a:p>
          <a:p>
            <a:pPr marL="0" indent="0" algn="just" fontAlgn="base">
              <a:spcBef>
                <a:spcPts val="0"/>
              </a:spcBef>
              <a:spcAft>
                <a:spcPts val="600"/>
              </a:spcAft>
              <a:buFont typeface="Wingdings" pitchFamily="2" charset="2"/>
              <a:buNone/>
            </a:pPr>
            <a:r>
              <a:rPr lang="en-US" dirty="0">
                <a:solidFill>
                  <a:srgbClr val="4495A2"/>
                </a:solidFill>
                <a:latin typeface="Poppins" panose="00000500000000000000" pitchFamily="2" charset="0"/>
                <a:cs typeface="Poppins" panose="00000500000000000000" pitchFamily="2" charset="0"/>
              </a:rPr>
              <a:t>Neural networks are a type of machine learning model inspired by the structure and function of the human brain. They consist of layers of interconnected nodes, called neurons, that process and transmit information. Neural networks have been used to achieve state-of-the-art results in a wide range of applications, including image recognition, natural language processing, and game-playing.</a:t>
            </a:r>
          </a:p>
          <a:p>
            <a:pPr marL="0" indent="0" fontAlgn="base">
              <a:spcBef>
                <a:spcPts val="0"/>
              </a:spcBef>
              <a:spcAft>
                <a:spcPts val="600"/>
              </a:spcAft>
              <a:buFont typeface="Wingdings" pitchFamily="2" charset="2"/>
              <a:buNone/>
            </a:pPr>
            <a:endParaRPr lang="en-US" dirty="0">
              <a:latin typeface="Poppins" panose="00000500000000000000" pitchFamily="2" charset="0"/>
              <a:cs typeface="Poppins" panose="00000500000000000000" pitchFamily="2" charset="0"/>
            </a:endParaRPr>
          </a:p>
          <a:p>
            <a:pPr marL="0" indent="0" fontAlgn="base">
              <a:spcBef>
                <a:spcPts val="0"/>
              </a:spcBef>
              <a:spcAft>
                <a:spcPts val="600"/>
              </a:spcAft>
              <a:buFont typeface="Wingdings" pitchFamily="2" charset="2"/>
              <a:buNone/>
            </a:pPr>
            <a:endParaRPr lang="en-US" dirty="0">
              <a:latin typeface="Poppins" panose="00000500000000000000" pitchFamily="2" charset="0"/>
              <a:cs typeface="Poppins" panose="00000500000000000000" pitchFamily="2" charset="0"/>
            </a:endParaRPr>
          </a:p>
        </p:txBody>
      </p:sp>
      <p:pic>
        <p:nvPicPr>
          <p:cNvPr id="25" name="Picture 24" descr="A stained glass window&#10;&#10;Description automatically generated with medium confidence">
            <a:extLst>
              <a:ext uri="{FF2B5EF4-FFF2-40B4-BE49-F238E27FC236}">
                <a16:creationId xmlns:a16="http://schemas.microsoft.com/office/drawing/2014/main" id="{E0BD3BA2-745F-2B85-9844-A852A665CB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973" y="1879739"/>
            <a:ext cx="3329824" cy="3329824"/>
          </a:xfrm>
          <a:prstGeom prst="rect">
            <a:avLst/>
          </a:prstGeom>
        </p:spPr>
      </p:pic>
      <p:sp>
        <p:nvSpPr>
          <p:cNvPr id="29" name="Title 1">
            <a:extLst>
              <a:ext uri="{FF2B5EF4-FFF2-40B4-BE49-F238E27FC236}">
                <a16:creationId xmlns:a16="http://schemas.microsoft.com/office/drawing/2014/main" id="{7589065E-D1C8-B697-A127-9E81B44E9F4F}"/>
              </a:ext>
            </a:extLst>
          </p:cNvPr>
          <p:cNvSpPr>
            <a:spLocks noGrp="1"/>
          </p:cNvSpPr>
          <p:nvPr>
            <p:ph type="title"/>
          </p:nvPr>
        </p:nvSpPr>
        <p:spPr>
          <a:xfrm>
            <a:off x="963613" y="879475"/>
            <a:ext cx="4941887" cy="611188"/>
          </a:xfrm>
        </p:spPr>
        <p:txBody>
          <a:bodyPr>
            <a:normAutofit fontScale="90000"/>
          </a:bodyPr>
          <a:lstStyle/>
          <a:p>
            <a:r>
              <a:rPr lang="en-US" dirty="0">
                <a:solidFill>
                  <a:srgbClr val="4495A2"/>
                </a:solidFill>
                <a:latin typeface="Poppins" panose="00000500000000000000" pitchFamily="2" charset="0"/>
                <a:cs typeface="Poppins" panose="00000500000000000000" pitchFamily="2" charset="0"/>
              </a:rPr>
              <a:t>Applications of AI</a:t>
            </a:r>
          </a:p>
        </p:txBody>
      </p:sp>
    </p:spTree>
    <p:extLst>
      <p:ext uri="{BB962C8B-B14F-4D97-AF65-F5344CB8AC3E}">
        <p14:creationId xmlns:p14="http://schemas.microsoft.com/office/powerpoint/2010/main" val="1849152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E803E71-3088-0347-9BCC-16ADB551CCC8}"/>
              </a:ext>
            </a:extLst>
          </p:cNvPr>
          <p:cNvSpPr>
            <a:spLocks noGrp="1"/>
          </p:cNvSpPr>
          <p:nvPr>
            <p:ph type="dt" sz="half" idx="14"/>
          </p:nvPr>
        </p:nvSpPr>
        <p:spPr>
          <a:xfrm>
            <a:off x="2992120" y="6332220"/>
            <a:ext cx="1313180" cy="247651"/>
          </a:xfrm>
        </p:spPr>
        <p:txBody>
          <a:bodyPr anchor="t">
            <a:normAutofit/>
          </a:bodyPr>
          <a:lstStyle/>
          <a:p>
            <a:pPr>
              <a:spcAft>
                <a:spcPts val="600"/>
              </a:spcAft>
            </a:pPr>
            <a:r>
              <a:rPr lang="en-US" dirty="0"/>
              <a:t>www.freeaitools.onlne</a:t>
            </a:r>
            <a:endParaRPr lang="en-US"/>
          </a:p>
          <a:p>
            <a:pPr>
              <a:spcAft>
                <a:spcPts val="600"/>
              </a:spcAft>
            </a:pPr>
            <a:endParaRPr lang="en-US"/>
          </a:p>
        </p:txBody>
      </p:sp>
      <p:sp>
        <p:nvSpPr>
          <p:cNvPr id="6" name="Footer Placeholder 5">
            <a:extLst>
              <a:ext uri="{FF2B5EF4-FFF2-40B4-BE49-F238E27FC236}">
                <a16:creationId xmlns:a16="http://schemas.microsoft.com/office/drawing/2014/main" id="{66F3960A-D260-8445-A153-0B674474CEBD}"/>
              </a:ext>
            </a:extLst>
          </p:cNvPr>
          <p:cNvSpPr>
            <a:spLocks noGrp="1"/>
          </p:cNvSpPr>
          <p:nvPr>
            <p:ph type="ftr" sz="quarter" idx="15"/>
          </p:nvPr>
        </p:nvSpPr>
        <p:spPr>
          <a:xfrm>
            <a:off x="1494790" y="6332220"/>
            <a:ext cx="1497330" cy="247651"/>
          </a:xfrm>
        </p:spPr>
        <p:txBody>
          <a:bodyPr anchor="t">
            <a:normAutofit/>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7" name="Slide Number Placeholder 6">
            <a:extLst>
              <a:ext uri="{FF2B5EF4-FFF2-40B4-BE49-F238E27FC236}">
                <a16:creationId xmlns:a16="http://schemas.microsoft.com/office/drawing/2014/main" id="{F37669F0-EA6D-6B46-AF0E-A9C2D1F223DB}"/>
              </a:ext>
            </a:extLst>
          </p:cNvPr>
          <p:cNvSpPr>
            <a:spLocks noGrp="1"/>
          </p:cNvSpPr>
          <p:nvPr>
            <p:ph type="sldNum" sz="quarter" idx="16"/>
          </p:nvPr>
        </p:nvSpPr>
        <p:spPr>
          <a:xfrm>
            <a:off x="971550" y="6332220"/>
            <a:ext cx="523240" cy="247651"/>
          </a:xfrm>
        </p:spPr>
        <p:txBody>
          <a:bodyPr anchor="t">
            <a:normAutofit/>
          </a:bodyPr>
          <a:lstStyle/>
          <a:p>
            <a:pPr>
              <a:spcAft>
                <a:spcPts val="600"/>
              </a:spcAft>
            </a:pPr>
            <a:fld id="{294A09A9-5501-47C1-A89A-A340965A2BE2}" type="slidenum">
              <a:rPr lang="en-US" smtClean="0"/>
              <a:pPr>
                <a:spcAft>
                  <a:spcPts val="600"/>
                </a:spcAft>
              </a:pPr>
              <a:t>12</a:t>
            </a:fld>
            <a:endParaRPr lang="en-US"/>
          </a:p>
        </p:txBody>
      </p:sp>
      <p:pic>
        <p:nvPicPr>
          <p:cNvPr id="13" name="Content Placeholder 12" descr="A cat sitting at a table&#10;&#10;Description automatically generated with low confidence">
            <a:extLst>
              <a:ext uri="{FF2B5EF4-FFF2-40B4-BE49-F238E27FC236}">
                <a16:creationId xmlns:a16="http://schemas.microsoft.com/office/drawing/2014/main" id="{74D34EBA-33E7-E592-89CB-687C5063B76F}"/>
              </a:ext>
            </a:extLst>
          </p:cNvPr>
          <p:cNvPicPr>
            <a:picLocks noGrp="1" noChangeAspect="1"/>
          </p:cNvPicPr>
          <p:nvPr>
            <p:ph sz="half" idx="13"/>
          </p:nvPr>
        </p:nvPicPr>
        <p:blipFill>
          <a:blip r:embed="rId2">
            <a:extLst>
              <a:ext uri="{28A0092B-C50C-407E-A947-70E740481C1C}">
                <a14:useLocalDpi xmlns:a14="http://schemas.microsoft.com/office/drawing/2010/main" val="0"/>
              </a:ext>
            </a:extLst>
          </a:blip>
          <a:stretch>
            <a:fillRect/>
          </a:stretch>
        </p:blipFill>
        <p:spPr>
          <a:xfrm>
            <a:off x="6362811" y="1886731"/>
            <a:ext cx="3247914" cy="3247914"/>
          </a:xfrm>
        </p:spPr>
      </p:pic>
      <p:sp>
        <p:nvSpPr>
          <p:cNvPr id="8" name="Text Placeholder 3">
            <a:extLst>
              <a:ext uri="{FF2B5EF4-FFF2-40B4-BE49-F238E27FC236}">
                <a16:creationId xmlns:a16="http://schemas.microsoft.com/office/drawing/2014/main" id="{468780A9-0E12-0769-8F1F-5D189EC476E8}"/>
              </a:ext>
            </a:extLst>
          </p:cNvPr>
          <p:cNvSpPr txBox="1">
            <a:spLocks/>
          </p:cNvSpPr>
          <p:nvPr/>
        </p:nvSpPr>
        <p:spPr>
          <a:xfrm>
            <a:off x="954389" y="2078918"/>
            <a:ext cx="4874802" cy="3701853"/>
          </a:xfrm>
          <a:prstGeom prst="rect">
            <a:avLst/>
          </a:prstGeom>
        </p:spPr>
        <p:txBody>
          <a:bodyPr vert="horz" lIns="0" tIns="0" rIns="0" bIns="0" rtlCol="0" anchor="t" anchorCtr="0">
            <a:normAutofit fontScale="70000" lnSpcReduction="20000"/>
          </a:bodyPr>
          <a:lstStyle>
            <a:lvl1pPr marL="285750" indent="-285750" algn="l" defTabSz="914400" rtl="0" eaLnBrk="1" latinLnBrk="0" hangingPunct="1">
              <a:lnSpc>
                <a:spcPct val="100000"/>
              </a:lnSpc>
              <a:spcBef>
                <a:spcPts val="1000"/>
              </a:spcBef>
              <a:buFont typeface="Wingdings" pitchFamily="2" charset="2"/>
              <a:buChar char="§"/>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spcBef>
                <a:spcPts val="0"/>
              </a:spcBef>
              <a:spcAft>
                <a:spcPts val="600"/>
              </a:spcAft>
              <a:buFont typeface="Wingdings" pitchFamily="2" charset="2"/>
              <a:buNone/>
            </a:pPr>
            <a:r>
              <a:rPr lang="en-US" sz="2300" b="1" dirty="0">
                <a:solidFill>
                  <a:srgbClr val="4495A2"/>
                </a:solidFill>
                <a:latin typeface="Poppins" panose="00000500000000000000" pitchFamily="2" charset="0"/>
                <a:cs typeface="Poppins" panose="00000500000000000000" pitchFamily="2" charset="0"/>
              </a:rPr>
              <a:t>Machine Learning</a:t>
            </a:r>
          </a:p>
          <a:p>
            <a:pPr marL="0" indent="0" algn="just" fontAlgn="base">
              <a:spcBef>
                <a:spcPts val="0"/>
              </a:spcBef>
              <a:spcAft>
                <a:spcPts val="600"/>
              </a:spcAft>
              <a:buFont typeface="Wingdings" pitchFamily="2" charset="2"/>
              <a:buNone/>
            </a:pPr>
            <a:r>
              <a:rPr lang="en-US" sz="2300" dirty="0">
                <a:solidFill>
                  <a:srgbClr val="4495A2"/>
                </a:solidFill>
                <a:latin typeface="Poppins" panose="00000500000000000000" pitchFamily="2" charset="0"/>
                <a:cs typeface="Poppins" panose="00000500000000000000" pitchFamily="2" charset="0"/>
              </a:rPr>
              <a:t>Machine learning (ML) is a method of teaching computers to learn from data, without being explicitly programmed. It involves the use of algorithms that can find patterns in data and make predictions or decisions.</a:t>
            </a:r>
          </a:p>
          <a:p>
            <a:pPr marL="0" indent="0" algn="just" fontAlgn="base">
              <a:spcBef>
                <a:spcPts val="0"/>
              </a:spcBef>
              <a:spcAft>
                <a:spcPts val="600"/>
              </a:spcAft>
              <a:buFont typeface="Wingdings" pitchFamily="2" charset="2"/>
              <a:buNone/>
            </a:pPr>
            <a:endParaRPr lang="en-US" sz="600" dirty="0">
              <a:solidFill>
                <a:srgbClr val="4495A2"/>
              </a:solidFill>
              <a:latin typeface="Poppins" panose="00000500000000000000" pitchFamily="2" charset="0"/>
              <a:cs typeface="Poppins" panose="00000500000000000000" pitchFamily="2" charset="0"/>
            </a:endParaRPr>
          </a:p>
          <a:p>
            <a:pPr marL="0" indent="0" algn="just" fontAlgn="base">
              <a:spcBef>
                <a:spcPts val="0"/>
              </a:spcBef>
              <a:spcAft>
                <a:spcPts val="600"/>
              </a:spcAft>
              <a:buFont typeface="Wingdings" pitchFamily="2" charset="2"/>
              <a:buNone/>
            </a:pPr>
            <a:r>
              <a:rPr lang="en-US" sz="2300" b="1" dirty="0">
                <a:solidFill>
                  <a:srgbClr val="4495A2"/>
                </a:solidFill>
                <a:latin typeface="Poppins" panose="00000500000000000000" pitchFamily="2" charset="0"/>
                <a:cs typeface="Poppins" panose="00000500000000000000" pitchFamily="2" charset="0"/>
              </a:rPr>
              <a:t>Deep Learning</a:t>
            </a:r>
          </a:p>
          <a:p>
            <a:pPr marL="0" indent="0" algn="just" fontAlgn="base">
              <a:spcBef>
                <a:spcPts val="0"/>
              </a:spcBef>
              <a:spcAft>
                <a:spcPts val="600"/>
              </a:spcAft>
              <a:buFont typeface="Wingdings" pitchFamily="2" charset="2"/>
              <a:buNone/>
            </a:pPr>
            <a:r>
              <a:rPr lang="en-US" sz="2300" dirty="0">
                <a:solidFill>
                  <a:srgbClr val="4495A2"/>
                </a:solidFill>
                <a:latin typeface="Poppins" panose="00000500000000000000" pitchFamily="2" charset="0"/>
                <a:cs typeface="Poppins" panose="00000500000000000000" pitchFamily="2" charset="0"/>
              </a:rPr>
              <a:t>Deep learning is a subfield of ML that involves the use of neural networks with multiple layers. These deep neural networks are able to learn complex representations of data and have achieved state-of-the-art results in a wide range of applications, such as image and speech recognition.</a:t>
            </a:r>
          </a:p>
          <a:p>
            <a:pPr marL="0" indent="0" fontAlgn="base">
              <a:spcBef>
                <a:spcPts val="0"/>
              </a:spcBef>
              <a:spcAft>
                <a:spcPts val="600"/>
              </a:spcAft>
              <a:buFont typeface="Wingdings" pitchFamily="2" charset="2"/>
              <a:buNone/>
            </a:pPr>
            <a:endParaRPr lang="en-US" dirty="0">
              <a:latin typeface="Poppins" panose="00000500000000000000" pitchFamily="2" charset="0"/>
              <a:cs typeface="Poppins" panose="00000500000000000000" pitchFamily="2" charset="0"/>
            </a:endParaRPr>
          </a:p>
          <a:p>
            <a:pPr marL="0" indent="0" fontAlgn="base">
              <a:spcBef>
                <a:spcPts val="0"/>
              </a:spcBef>
              <a:spcAft>
                <a:spcPts val="600"/>
              </a:spcAft>
              <a:buFont typeface="Wingdings" pitchFamily="2" charset="2"/>
              <a:buNone/>
            </a:pPr>
            <a:endParaRPr lang="en-US" dirty="0">
              <a:latin typeface="Poppins" panose="00000500000000000000" pitchFamily="2" charset="0"/>
              <a:cs typeface="Poppins" panose="00000500000000000000" pitchFamily="2" charset="0"/>
            </a:endParaRPr>
          </a:p>
        </p:txBody>
      </p:sp>
      <p:sp>
        <p:nvSpPr>
          <p:cNvPr id="14" name="Title 1">
            <a:extLst>
              <a:ext uri="{FF2B5EF4-FFF2-40B4-BE49-F238E27FC236}">
                <a16:creationId xmlns:a16="http://schemas.microsoft.com/office/drawing/2014/main" id="{0BC5EE22-2AE2-90AA-F357-8192E7917A2D}"/>
              </a:ext>
            </a:extLst>
          </p:cNvPr>
          <p:cNvSpPr>
            <a:spLocks noGrp="1"/>
          </p:cNvSpPr>
          <p:nvPr>
            <p:ph type="title"/>
          </p:nvPr>
        </p:nvSpPr>
        <p:spPr>
          <a:xfrm>
            <a:off x="964023" y="879063"/>
            <a:ext cx="4941477" cy="610863"/>
          </a:xfrm>
        </p:spPr>
        <p:txBody>
          <a:bodyPr>
            <a:normAutofit fontScale="90000"/>
          </a:bodyPr>
          <a:lstStyle/>
          <a:p>
            <a:r>
              <a:rPr lang="en-US" dirty="0">
                <a:solidFill>
                  <a:srgbClr val="4495A2"/>
                </a:solidFill>
                <a:latin typeface="Poppins" panose="00000500000000000000" pitchFamily="2" charset="0"/>
                <a:cs typeface="Poppins" panose="00000500000000000000" pitchFamily="2" charset="0"/>
              </a:rPr>
              <a:t>Applications of AI</a:t>
            </a:r>
          </a:p>
        </p:txBody>
      </p:sp>
    </p:spTree>
    <p:extLst>
      <p:ext uri="{BB962C8B-B14F-4D97-AF65-F5344CB8AC3E}">
        <p14:creationId xmlns:p14="http://schemas.microsoft.com/office/powerpoint/2010/main" val="3604109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7" name="Picture Placeholder 6" descr="A picture containing indoor, window, ceiling, furniture&#10;&#10;Description automatically generated">
            <a:extLst>
              <a:ext uri="{FF2B5EF4-FFF2-40B4-BE49-F238E27FC236}">
                <a16:creationId xmlns:a16="http://schemas.microsoft.com/office/drawing/2014/main" id="{8A549209-B64C-7BEF-1398-74E8C467BA7F}"/>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1875" b="21875"/>
          <a:stretch>
            <a:fillRect/>
          </a:stretch>
        </p:blipFill>
        <p:spPr/>
      </p:pic>
      <p:sp>
        <p:nvSpPr>
          <p:cNvPr id="2" name="Title 1">
            <a:extLst>
              <a:ext uri="{FF2B5EF4-FFF2-40B4-BE49-F238E27FC236}">
                <a16:creationId xmlns:a16="http://schemas.microsoft.com/office/drawing/2014/main" id="{A8704A28-E62C-2E4A-A2A4-AD85CB6126A2}"/>
              </a:ext>
            </a:extLst>
          </p:cNvPr>
          <p:cNvSpPr>
            <a:spLocks noGrp="1"/>
          </p:cNvSpPr>
          <p:nvPr>
            <p:ph type="title"/>
          </p:nvPr>
        </p:nvSpPr>
        <p:spPr>
          <a:xfrm>
            <a:off x="6095999" y="2854123"/>
            <a:ext cx="5863694" cy="610863"/>
          </a:xfrm>
        </p:spPr>
        <p:txBody>
          <a:bodyPr>
            <a:normAutofit fontScale="90000"/>
          </a:bodyPr>
          <a:lstStyle/>
          <a:p>
            <a:r>
              <a:rPr lang="en-US" dirty="0">
                <a:solidFill>
                  <a:srgbClr val="0070C0"/>
                </a:solidFill>
                <a:latin typeface="Poppins" panose="00000500000000000000" pitchFamily="2" charset="0"/>
                <a:cs typeface="Poppins" panose="00000500000000000000" pitchFamily="2" charset="0"/>
              </a:rPr>
              <a:t>Ethics and Impact of AI</a:t>
            </a:r>
          </a:p>
        </p:txBody>
      </p:sp>
      <p:cxnSp>
        <p:nvCxnSpPr>
          <p:cNvPr id="6" name="Straight Connector 5">
            <a:extLst>
              <a:ext uri="{FF2B5EF4-FFF2-40B4-BE49-F238E27FC236}">
                <a16:creationId xmlns:a16="http://schemas.microsoft.com/office/drawing/2014/main" id="{4D6EE753-BEBB-4348-896E-73627FDDCF64}"/>
              </a:ext>
              <a:ext uri="{C183D7F6-B498-43B3-948B-1728B52AA6E4}">
                <adec:decorative xmlns:adec="http://schemas.microsoft.com/office/drawing/2017/decorative" val="1"/>
              </a:ext>
            </a:extLst>
          </p:cNvPr>
          <p:cNvCxnSpPr>
            <a:cxnSpLocks/>
          </p:cNvCxnSpPr>
          <p:nvPr/>
        </p:nvCxnSpPr>
        <p:spPr>
          <a:xfrm>
            <a:off x="7194680"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75886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E803E71-3088-0347-9BCC-16ADB551CCC8}"/>
              </a:ext>
            </a:extLst>
          </p:cNvPr>
          <p:cNvSpPr>
            <a:spLocks noGrp="1"/>
          </p:cNvSpPr>
          <p:nvPr>
            <p:ph type="dt" sz="half" idx="14"/>
          </p:nvPr>
        </p:nvSpPr>
        <p:spPr>
          <a:xfrm>
            <a:off x="2992120" y="6332220"/>
            <a:ext cx="1313180" cy="247651"/>
          </a:xfrm>
        </p:spPr>
        <p:txBody>
          <a:bodyPr anchor="t">
            <a:normAutofit/>
          </a:bodyPr>
          <a:lstStyle/>
          <a:p>
            <a:pPr>
              <a:spcAft>
                <a:spcPts val="600"/>
              </a:spcAft>
            </a:pPr>
            <a:r>
              <a:rPr lang="en-US" dirty="0"/>
              <a:t>www.freeaitools.onlne</a:t>
            </a:r>
            <a:endParaRPr lang="en-US"/>
          </a:p>
          <a:p>
            <a:pPr>
              <a:spcAft>
                <a:spcPts val="600"/>
              </a:spcAft>
            </a:pPr>
            <a:endParaRPr lang="en-US"/>
          </a:p>
        </p:txBody>
      </p:sp>
      <p:sp>
        <p:nvSpPr>
          <p:cNvPr id="6" name="Footer Placeholder 5">
            <a:extLst>
              <a:ext uri="{FF2B5EF4-FFF2-40B4-BE49-F238E27FC236}">
                <a16:creationId xmlns:a16="http://schemas.microsoft.com/office/drawing/2014/main" id="{66F3960A-D260-8445-A153-0B674474CEBD}"/>
              </a:ext>
            </a:extLst>
          </p:cNvPr>
          <p:cNvSpPr>
            <a:spLocks noGrp="1"/>
          </p:cNvSpPr>
          <p:nvPr>
            <p:ph type="ftr" sz="quarter" idx="15"/>
          </p:nvPr>
        </p:nvSpPr>
        <p:spPr>
          <a:xfrm>
            <a:off x="1494790" y="6332220"/>
            <a:ext cx="1497330" cy="247651"/>
          </a:xfrm>
        </p:spPr>
        <p:txBody>
          <a:bodyPr anchor="t">
            <a:normAutofit/>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7" name="Slide Number Placeholder 6">
            <a:extLst>
              <a:ext uri="{FF2B5EF4-FFF2-40B4-BE49-F238E27FC236}">
                <a16:creationId xmlns:a16="http://schemas.microsoft.com/office/drawing/2014/main" id="{F37669F0-EA6D-6B46-AF0E-A9C2D1F223DB}"/>
              </a:ext>
            </a:extLst>
          </p:cNvPr>
          <p:cNvSpPr>
            <a:spLocks noGrp="1"/>
          </p:cNvSpPr>
          <p:nvPr>
            <p:ph type="sldNum" sz="quarter" idx="16"/>
          </p:nvPr>
        </p:nvSpPr>
        <p:spPr>
          <a:xfrm>
            <a:off x="971550" y="6332220"/>
            <a:ext cx="523240" cy="247651"/>
          </a:xfrm>
        </p:spPr>
        <p:txBody>
          <a:bodyPr anchor="t">
            <a:normAutofit/>
          </a:bodyPr>
          <a:lstStyle/>
          <a:p>
            <a:pPr>
              <a:spcAft>
                <a:spcPts val="600"/>
              </a:spcAft>
            </a:pPr>
            <a:fld id="{294A09A9-5501-47C1-A89A-A340965A2BE2}" type="slidenum">
              <a:rPr lang="en-US" smtClean="0"/>
              <a:pPr>
                <a:spcAft>
                  <a:spcPts val="600"/>
                </a:spcAft>
              </a:pPr>
              <a:t>14</a:t>
            </a:fld>
            <a:endParaRPr lang="en-US"/>
          </a:p>
        </p:txBody>
      </p:sp>
      <p:sp>
        <p:nvSpPr>
          <p:cNvPr id="8" name="Text Placeholder 3">
            <a:extLst>
              <a:ext uri="{FF2B5EF4-FFF2-40B4-BE49-F238E27FC236}">
                <a16:creationId xmlns:a16="http://schemas.microsoft.com/office/drawing/2014/main" id="{468780A9-0E12-0769-8F1F-5D189EC476E8}"/>
              </a:ext>
            </a:extLst>
          </p:cNvPr>
          <p:cNvSpPr txBox="1">
            <a:spLocks/>
          </p:cNvSpPr>
          <p:nvPr/>
        </p:nvSpPr>
        <p:spPr>
          <a:xfrm>
            <a:off x="954389" y="2078918"/>
            <a:ext cx="4874802" cy="3701853"/>
          </a:xfrm>
          <a:prstGeom prst="rect">
            <a:avLst/>
          </a:prstGeom>
        </p:spPr>
        <p:txBody>
          <a:bodyPr vert="horz" lIns="0" tIns="0" rIns="0" bIns="0" rtlCol="0" anchor="t" anchorCtr="0">
            <a:normAutofit/>
          </a:bodyPr>
          <a:lstStyle>
            <a:lvl1pPr marL="285750" indent="-285750" algn="l" defTabSz="914400" rtl="0" eaLnBrk="1" latinLnBrk="0" hangingPunct="1">
              <a:lnSpc>
                <a:spcPct val="100000"/>
              </a:lnSpc>
              <a:spcBef>
                <a:spcPts val="1000"/>
              </a:spcBef>
              <a:buFont typeface="Wingdings" pitchFamily="2" charset="2"/>
              <a:buChar char="§"/>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spcBef>
                <a:spcPts val="0"/>
              </a:spcBef>
              <a:spcAft>
                <a:spcPts val="600"/>
              </a:spcAft>
              <a:buFont typeface="Wingdings" pitchFamily="2" charset="2"/>
              <a:buNone/>
            </a:pPr>
            <a:r>
              <a:rPr lang="en-US" b="1" dirty="0">
                <a:solidFill>
                  <a:srgbClr val="4495A2"/>
                </a:solidFill>
                <a:latin typeface="Poppins" panose="00000500000000000000" pitchFamily="2" charset="0"/>
                <a:cs typeface="Poppins" panose="00000500000000000000" pitchFamily="2" charset="0"/>
              </a:rPr>
              <a:t>Job Displacement</a:t>
            </a:r>
          </a:p>
          <a:p>
            <a:pPr marL="0" indent="0" algn="just" fontAlgn="base">
              <a:spcBef>
                <a:spcPts val="0"/>
              </a:spcBef>
              <a:spcAft>
                <a:spcPts val="600"/>
              </a:spcAft>
              <a:buFont typeface="Wingdings" pitchFamily="2" charset="2"/>
              <a:buNone/>
            </a:pPr>
            <a:r>
              <a:rPr lang="en-US" dirty="0">
                <a:solidFill>
                  <a:srgbClr val="4495A2"/>
                </a:solidFill>
                <a:latin typeface="Poppins" panose="00000500000000000000" pitchFamily="2" charset="0"/>
                <a:cs typeface="Poppins" panose="00000500000000000000" pitchFamily="2" charset="0"/>
              </a:rPr>
              <a:t>As AI becomes more advanced, it may replace human workers in certain industries, leading to job displacement. This could have a significant impact on the economy and society.</a:t>
            </a:r>
          </a:p>
          <a:p>
            <a:pPr marL="0" indent="0" algn="just" fontAlgn="base">
              <a:spcBef>
                <a:spcPts val="0"/>
              </a:spcBef>
              <a:spcAft>
                <a:spcPts val="600"/>
              </a:spcAft>
              <a:buFont typeface="Wingdings" pitchFamily="2" charset="2"/>
              <a:buNone/>
            </a:pPr>
            <a:endParaRPr lang="en-US" sz="2000" dirty="0">
              <a:solidFill>
                <a:srgbClr val="4495A2"/>
              </a:solidFill>
              <a:latin typeface="Poppins" panose="00000500000000000000" pitchFamily="2" charset="0"/>
              <a:cs typeface="Poppins" panose="00000500000000000000" pitchFamily="2" charset="0"/>
            </a:endParaRPr>
          </a:p>
          <a:p>
            <a:pPr marL="0" indent="0" algn="just" fontAlgn="base">
              <a:spcBef>
                <a:spcPts val="0"/>
              </a:spcBef>
              <a:spcAft>
                <a:spcPts val="600"/>
              </a:spcAft>
              <a:buFont typeface="Wingdings" pitchFamily="2" charset="2"/>
              <a:buNone/>
            </a:pPr>
            <a:r>
              <a:rPr lang="en-US" b="1" dirty="0">
                <a:solidFill>
                  <a:srgbClr val="4495A2"/>
                </a:solidFill>
                <a:latin typeface="Poppins" panose="00000500000000000000" pitchFamily="2" charset="0"/>
                <a:cs typeface="Poppins" panose="00000500000000000000" pitchFamily="2" charset="0"/>
              </a:rPr>
              <a:t>Bias and Fairness</a:t>
            </a:r>
          </a:p>
          <a:p>
            <a:pPr marL="0" indent="0" algn="just" fontAlgn="base">
              <a:spcBef>
                <a:spcPts val="0"/>
              </a:spcBef>
              <a:spcAft>
                <a:spcPts val="600"/>
              </a:spcAft>
              <a:buFont typeface="Wingdings" pitchFamily="2" charset="2"/>
              <a:buNone/>
            </a:pPr>
            <a:r>
              <a:rPr lang="en-US" dirty="0">
                <a:solidFill>
                  <a:srgbClr val="4495A2"/>
                </a:solidFill>
                <a:latin typeface="Poppins" panose="00000500000000000000" pitchFamily="2" charset="0"/>
                <a:cs typeface="Poppins" panose="00000500000000000000" pitchFamily="2" charset="0"/>
              </a:rPr>
              <a:t>AI systems can perpetuate and even amplify existing societal biases, leading to unfair outcomes. This is an essential area of research, and efforts are being made to develop methods for detecting and mitigating bias in AI systems.</a:t>
            </a:r>
          </a:p>
          <a:p>
            <a:pPr marL="0" indent="0" fontAlgn="base">
              <a:spcBef>
                <a:spcPts val="0"/>
              </a:spcBef>
              <a:spcAft>
                <a:spcPts val="600"/>
              </a:spcAft>
              <a:buFont typeface="Wingdings" pitchFamily="2" charset="2"/>
              <a:buNone/>
            </a:pPr>
            <a:endParaRPr lang="en-US" dirty="0">
              <a:solidFill>
                <a:srgbClr val="4495A2"/>
              </a:solidFill>
              <a:latin typeface="Poppins" panose="00000500000000000000" pitchFamily="2" charset="0"/>
              <a:cs typeface="Poppins" panose="00000500000000000000" pitchFamily="2" charset="0"/>
            </a:endParaRPr>
          </a:p>
          <a:p>
            <a:pPr marL="0" indent="0" fontAlgn="base">
              <a:spcBef>
                <a:spcPts val="0"/>
              </a:spcBef>
              <a:spcAft>
                <a:spcPts val="600"/>
              </a:spcAft>
              <a:buFont typeface="Wingdings" pitchFamily="2" charset="2"/>
              <a:buNone/>
            </a:pPr>
            <a:endParaRPr lang="en-US" dirty="0">
              <a:solidFill>
                <a:srgbClr val="4495A2"/>
              </a:solidFill>
              <a:latin typeface="Poppins" panose="00000500000000000000" pitchFamily="2" charset="0"/>
              <a:cs typeface="Poppins" panose="00000500000000000000" pitchFamily="2" charset="0"/>
            </a:endParaRPr>
          </a:p>
        </p:txBody>
      </p:sp>
      <p:sp>
        <p:nvSpPr>
          <p:cNvPr id="10" name="Text Placeholder 3">
            <a:extLst>
              <a:ext uri="{FF2B5EF4-FFF2-40B4-BE49-F238E27FC236}">
                <a16:creationId xmlns:a16="http://schemas.microsoft.com/office/drawing/2014/main" id="{D7551266-8F85-1AC7-2BF7-500E6B9CF304}"/>
              </a:ext>
            </a:extLst>
          </p:cNvPr>
          <p:cNvSpPr txBox="1">
            <a:spLocks/>
          </p:cNvSpPr>
          <p:nvPr/>
        </p:nvSpPr>
        <p:spPr>
          <a:xfrm>
            <a:off x="6362809" y="2078918"/>
            <a:ext cx="4874802" cy="3701853"/>
          </a:xfrm>
          <a:prstGeom prst="rect">
            <a:avLst/>
          </a:prstGeom>
        </p:spPr>
        <p:txBody>
          <a:bodyPr vert="horz" lIns="0" tIns="0" rIns="0" bIns="0" rtlCol="0" anchor="t" anchorCtr="0">
            <a:normAutofit lnSpcReduction="10000"/>
          </a:bodyPr>
          <a:lstStyle>
            <a:lvl1pPr marL="285750" indent="-285750" algn="l" defTabSz="914400" rtl="0" eaLnBrk="1" latinLnBrk="0" hangingPunct="1">
              <a:lnSpc>
                <a:spcPct val="100000"/>
              </a:lnSpc>
              <a:spcBef>
                <a:spcPts val="1000"/>
              </a:spcBef>
              <a:buFont typeface="Wingdings" pitchFamily="2" charset="2"/>
              <a:buChar char="§"/>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spcBef>
                <a:spcPts val="0"/>
              </a:spcBef>
              <a:spcAft>
                <a:spcPts val="600"/>
              </a:spcAft>
              <a:buFont typeface="Wingdings" pitchFamily="2" charset="2"/>
              <a:buNone/>
            </a:pPr>
            <a:r>
              <a:rPr lang="en-US" b="1" dirty="0">
                <a:solidFill>
                  <a:srgbClr val="4495A2"/>
                </a:solidFill>
                <a:latin typeface="Poppins" panose="00000500000000000000" pitchFamily="2" charset="0"/>
                <a:cs typeface="Poppins" panose="00000500000000000000" pitchFamily="2" charset="0"/>
              </a:rPr>
              <a:t>Privacy and Security</a:t>
            </a:r>
          </a:p>
          <a:p>
            <a:pPr marL="0" indent="0" algn="just" fontAlgn="base">
              <a:spcBef>
                <a:spcPts val="0"/>
              </a:spcBef>
              <a:spcAft>
                <a:spcPts val="600"/>
              </a:spcAft>
              <a:buFont typeface="Wingdings" pitchFamily="2" charset="2"/>
              <a:buNone/>
            </a:pPr>
            <a:r>
              <a:rPr lang="en-US" dirty="0">
                <a:solidFill>
                  <a:srgbClr val="4495A2"/>
                </a:solidFill>
                <a:latin typeface="Poppins" panose="00000500000000000000" pitchFamily="2" charset="0"/>
                <a:cs typeface="Poppins" panose="00000500000000000000" pitchFamily="2" charset="0"/>
              </a:rPr>
              <a:t>As AI systems collect and analyze large amounts of personal data, there are concerns about privacy and security. It's important to ensure that personal data is protected and that AI systems are secure against malicious attacks.</a:t>
            </a:r>
          </a:p>
          <a:p>
            <a:pPr marL="0" indent="0" algn="just" fontAlgn="base">
              <a:spcBef>
                <a:spcPts val="0"/>
              </a:spcBef>
              <a:spcAft>
                <a:spcPts val="600"/>
              </a:spcAft>
              <a:buFont typeface="Wingdings" pitchFamily="2" charset="2"/>
              <a:buNone/>
            </a:pPr>
            <a:endParaRPr lang="en-US" sz="100" dirty="0">
              <a:solidFill>
                <a:srgbClr val="4495A2"/>
              </a:solidFill>
              <a:latin typeface="Poppins" panose="00000500000000000000" pitchFamily="2" charset="0"/>
              <a:cs typeface="Poppins" panose="00000500000000000000" pitchFamily="2" charset="0"/>
            </a:endParaRPr>
          </a:p>
          <a:p>
            <a:pPr marL="0" indent="0" algn="just" fontAlgn="base">
              <a:spcBef>
                <a:spcPts val="0"/>
              </a:spcBef>
              <a:spcAft>
                <a:spcPts val="600"/>
              </a:spcAft>
              <a:buFont typeface="Wingdings" pitchFamily="2" charset="2"/>
              <a:buNone/>
            </a:pPr>
            <a:r>
              <a:rPr lang="en-US" b="1" dirty="0">
                <a:solidFill>
                  <a:srgbClr val="4495A2"/>
                </a:solidFill>
                <a:latin typeface="Poppins" panose="00000500000000000000" pitchFamily="2" charset="0"/>
                <a:cs typeface="Poppins" panose="00000500000000000000" pitchFamily="2" charset="0"/>
              </a:rPr>
              <a:t>Transparency and </a:t>
            </a:r>
            <a:r>
              <a:rPr lang="en-US" b="1" dirty="0" err="1">
                <a:solidFill>
                  <a:srgbClr val="4495A2"/>
                </a:solidFill>
                <a:latin typeface="Poppins" panose="00000500000000000000" pitchFamily="2" charset="0"/>
                <a:cs typeface="Poppins" panose="00000500000000000000" pitchFamily="2" charset="0"/>
              </a:rPr>
              <a:t>Explainability</a:t>
            </a:r>
            <a:endParaRPr lang="en-US" b="1" dirty="0">
              <a:solidFill>
                <a:srgbClr val="4495A2"/>
              </a:solidFill>
              <a:latin typeface="Poppins" panose="00000500000000000000" pitchFamily="2" charset="0"/>
              <a:cs typeface="Poppins" panose="00000500000000000000" pitchFamily="2" charset="0"/>
            </a:endParaRPr>
          </a:p>
          <a:p>
            <a:pPr marL="0" indent="0" algn="just" fontAlgn="base">
              <a:spcBef>
                <a:spcPts val="0"/>
              </a:spcBef>
              <a:spcAft>
                <a:spcPts val="600"/>
              </a:spcAft>
              <a:buFont typeface="Wingdings" pitchFamily="2" charset="2"/>
              <a:buNone/>
            </a:pPr>
            <a:r>
              <a:rPr lang="en-US" dirty="0">
                <a:solidFill>
                  <a:srgbClr val="4495A2"/>
                </a:solidFill>
                <a:latin typeface="Poppins" panose="00000500000000000000" pitchFamily="2" charset="0"/>
                <a:cs typeface="Poppins" panose="00000500000000000000" pitchFamily="2" charset="0"/>
              </a:rPr>
              <a:t>AI systems can be complex and difficult to understand, making it hard to explain how they arrived at a particular decision. This is an important area of research and efforts are being made to develop methods for making AI systems more transparent and explainable.</a:t>
            </a:r>
          </a:p>
          <a:p>
            <a:pPr marL="0" indent="0" fontAlgn="base">
              <a:spcBef>
                <a:spcPts val="0"/>
              </a:spcBef>
              <a:spcAft>
                <a:spcPts val="600"/>
              </a:spcAft>
              <a:buFont typeface="Wingdings" pitchFamily="2" charset="2"/>
              <a:buNone/>
            </a:pPr>
            <a:endParaRPr lang="en-US" dirty="0">
              <a:solidFill>
                <a:srgbClr val="4495A2"/>
              </a:solidFill>
              <a:latin typeface="Poppins" panose="00000500000000000000" pitchFamily="2" charset="0"/>
              <a:cs typeface="Poppins" panose="00000500000000000000" pitchFamily="2" charset="0"/>
            </a:endParaRPr>
          </a:p>
          <a:p>
            <a:pPr marL="0" indent="0" fontAlgn="base">
              <a:spcBef>
                <a:spcPts val="0"/>
              </a:spcBef>
              <a:spcAft>
                <a:spcPts val="600"/>
              </a:spcAft>
              <a:buFont typeface="Wingdings" pitchFamily="2" charset="2"/>
              <a:buNone/>
            </a:pPr>
            <a:endParaRPr lang="en-US" dirty="0">
              <a:solidFill>
                <a:srgbClr val="4495A2"/>
              </a:solidFill>
              <a:latin typeface="Poppins" panose="00000500000000000000" pitchFamily="2" charset="0"/>
              <a:cs typeface="Poppins" panose="00000500000000000000" pitchFamily="2" charset="0"/>
            </a:endParaRPr>
          </a:p>
        </p:txBody>
      </p:sp>
      <p:sp>
        <p:nvSpPr>
          <p:cNvPr id="11" name="Title 1">
            <a:extLst>
              <a:ext uri="{FF2B5EF4-FFF2-40B4-BE49-F238E27FC236}">
                <a16:creationId xmlns:a16="http://schemas.microsoft.com/office/drawing/2014/main" id="{BA46A72F-F175-F90A-AC7D-AFE29AD1A537}"/>
              </a:ext>
            </a:extLst>
          </p:cNvPr>
          <p:cNvSpPr>
            <a:spLocks noGrp="1"/>
          </p:cNvSpPr>
          <p:nvPr>
            <p:ph type="title"/>
          </p:nvPr>
        </p:nvSpPr>
        <p:spPr>
          <a:xfrm>
            <a:off x="954389" y="886899"/>
            <a:ext cx="6513211" cy="610863"/>
          </a:xfrm>
        </p:spPr>
        <p:txBody>
          <a:bodyPr>
            <a:normAutofit fontScale="90000"/>
          </a:bodyPr>
          <a:lstStyle/>
          <a:p>
            <a:r>
              <a:rPr lang="en-US" dirty="0">
                <a:solidFill>
                  <a:srgbClr val="4495A2"/>
                </a:solidFill>
                <a:latin typeface="Poppins" panose="00000500000000000000" pitchFamily="2" charset="0"/>
                <a:cs typeface="Poppins" panose="00000500000000000000" pitchFamily="2" charset="0"/>
              </a:rPr>
              <a:t>Ethics and Impact of AI</a:t>
            </a:r>
          </a:p>
        </p:txBody>
      </p:sp>
    </p:spTree>
    <p:extLst>
      <p:ext uri="{BB962C8B-B14F-4D97-AF65-F5344CB8AC3E}">
        <p14:creationId xmlns:p14="http://schemas.microsoft.com/office/powerpoint/2010/main" val="2317070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E803E71-3088-0347-9BCC-16ADB551CCC8}"/>
              </a:ext>
            </a:extLst>
          </p:cNvPr>
          <p:cNvSpPr>
            <a:spLocks noGrp="1"/>
          </p:cNvSpPr>
          <p:nvPr>
            <p:ph type="dt" sz="half" idx="14"/>
          </p:nvPr>
        </p:nvSpPr>
        <p:spPr>
          <a:xfrm>
            <a:off x="2992120" y="6332220"/>
            <a:ext cx="1313180" cy="247651"/>
          </a:xfrm>
        </p:spPr>
        <p:txBody>
          <a:bodyPr anchor="t">
            <a:normAutofit/>
          </a:bodyPr>
          <a:lstStyle/>
          <a:p>
            <a:pPr>
              <a:spcAft>
                <a:spcPts val="600"/>
              </a:spcAft>
            </a:pPr>
            <a:r>
              <a:rPr lang="en-US" dirty="0"/>
              <a:t>www.freeaitools.onlne</a:t>
            </a:r>
            <a:endParaRPr lang="en-US"/>
          </a:p>
          <a:p>
            <a:pPr>
              <a:spcAft>
                <a:spcPts val="600"/>
              </a:spcAft>
            </a:pPr>
            <a:endParaRPr lang="en-US"/>
          </a:p>
        </p:txBody>
      </p:sp>
      <p:sp>
        <p:nvSpPr>
          <p:cNvPr id="6" name="Footer Placeholder 5">
            <a:extLst>
              <a:ext uri="{FF2B5EF4-FFF2-40B4-BE49-F238E27FC236}">
                <a16:creationId xmlns:a16="http://schemas.microsoft.com/office/drawing/2014/main" id="{66F3960A-D260-8445-A153-0B674474CEBD}"/>
              </a:ext>
            </a:extLst>
          </p:cNvPr>
          <p:cNvSpPr>
            <a:spLocks noGrp="1"/>
          </p:cNvSpPr>
          <p:nvPr>
            <p:ph type="ftr" sz="quarter" idx="15"/>
          </p:nvPr>
        </p:nvSpPr>
        <p:spPr>
          <a:xfrm>
            <a:off x="1494790" y="6332220"/>
            <a:ext cx="1497330" cy="247651"/>
          </a:xfrm>
        </p:spPr>
        <p:txBody>
          <a:bodyPr anchor="t">
            <a:normAutofit/>
          </a:bodyPr>
          <a:lstStyle/>
          <a:p>
            <a:r>
              <a:rPr lang="es-DO" sz="1100" b="1" i="0" u="none" strike="noStrike" dirty="0">
                <a:solidFill>
                  <a:srgbClr val="000000"/>
                </a:solidFill>
                <a:effectLst/>
                <a:latin typeface="Arial" panose="020B0604020202020204" pitchFamily="34" charset="0"/>
              </a:rPr>
              <a:t>Artificial </a:t>
            </a:r>
            <a:r>
              <a:rPr lang="en-US" sz="1100" b="1" i="0" u="none" strike="noStrike" dirty="0">
                <a:solidFill>
                  <a:srgbClr val="000000"/>
                </a:solidFill>
                <a:effectLst/>
                <a:latin typeface="Arial" panose="020B0604020202020204" pitchFamily="34" charset="0"/>
              </a:rPr>
              <a:t>Intelligence</a:t>
            </a:r>
            <a:endParaRPr lang="en-US" dirty="0"/>
          </a:p>
        </p:txBody>
      </p:sp>
      <p:sp>
        <p:nvSpPr>
          <p:cNvPr id="7" name="Slide Number Placeholder 6">
            <a:extLst>
              <a:ext uri="{FF2B5EF4-FFF2-40B4-BE49-F238E27FC236}">
                <a16:creationId xmlns:a16="http://schemas.microsoft.com/office/drawing/2014/main" id="{F37669F0-EA6D-6B46-AF0E-A9C2D1F223DB}"/>
              </a:ext>
            </a:extLst>
          </p:cNvPr>
          <p:cNvSpPr>
            <a:spLocks noGrp="1"/>
          </p:cNvSpPr>
          <p:nvPr>
            <p:ph type="sldNum" sz="quarter" idx="16"/>
          </p:nvPr>
        </p:nvSpPr>
        <p:spPr>
          <a:xfrm>
            <a:off x="971550" y="6332220"/>
            <a:ext cx="523240" cy="247651"/>
          </a:xfrm>
        </p:spPr>
        <p:txBody>
          <a:bodyPr anchor="t">
            <a:normAutofit/>
          </a:bodyPr>
          <a:lstStyle/>
          <a:p>
            <a:pPr>
              <a:spcAft>
                <a:spcPts val="600"/>
              </a:spcAft>
            </a:pPr>
            <a:fld id="{294A09A9-5501-47C1-A89A-A340965A2BE2}" type="slidenum">
              <a:rPr lang="en-US" smtClean="0"/>
              <a:pPr>
                <a:spcAft>
                  <a:spcPts val="600"/>
                </a:spcAft>
              </a:pPr>
              <a:t>15</a:t>
            </a:fld>
            <a:endParaRPr lang="en-US"/>
          </a:p>
        </p:txBody>
      </p:sp>
      <p:sp>
        <p:nvSpPr>
          <p:cNvPr id="8" name="Text Placeholder 3">
            <a:extLst>
              <a:ext uri="{FF2B5EF4-FFF2-40B4-BE49-F238E27FC236}">
                <a16:creationId xmlns:a16="http://schemas.microsoft.com/office/drawing/2014/main" id="{468780A9-0E12-0769-8F1F-5D189EC476E8}"/>
              </a:ext>
            </a:extLst>
          </p:cNvPr>
          <p:cNvSpPr txBox="1">
            <a:spLocks/>
          </p:cNvSpPr>
          <p:nvPr/>
        </p:nvSpPr>
        <p:spPr>
          <a:xfrm>
            <a:off x="954388" y="2078918"/>
            <a:ext cx="10304161" cy="3701853"/>
          </a:xfrm>
          <a:prstGeom prst="rect">
            <a:avLst/>
          </a:prstGeom>
        </p:spPr>
        <p:txBody>
          <a:bodyPr vert="horz" lIns="0" tIns="0" rIns="0" bIns="0" rtlCol="0" anchor="t" anchorCtr="0">
            <a:normAutofit/>
          </a:bodyPr>
          <a:lstStyle>
            <a:lvl1pPr marL="285750" indent="-285750" algn="l" defTabSz="914400" rtl="0" eaLnBrk="1" latinLnBrk="0" hangingPunct="1">
              <a:lnSpc>
                <a:spcPct val="100000"/>
              </a:lnSpc>
              <a:spcBef>
                <a:spcPts val="1000"/>
              </a:spcBef>
              <a:buFont typeface="Wingdings" pitchFamily="2" charset="2"/>
              <a:buChar char="§"/>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spcBef>
                <a:spcPts val="0"/>
              </a:spcBef>
              <a:spcAft>
                <a:spcPts val="600"/>
              </a:spcAft>
              <a:buFont typeface="Wingdings" pitchFamily="2" charset="2"/>
              <a:buNone/>
            </a:pPr>
            <a:r>
              <a:rPr lang="en-US" sz="1200" b="1" dirty="0">
                <a:solidFill>
                  <a:srgbClr val="4495A2"/>
                </a:solidFill>
                <a:latin typeface="Poppins" panose="00000500000000000000" pitchFamily="2" charset="0"/>
                <a:cs typeface="Poppins" panose="00000500000000000000" pitchFamily="2" charset="0"/>
              </a:rPr>
              <a:t>Summary of key points</a:t>
            </a:r>
          </a:p>
          <a:p>
            <a:pPr marL="0" indent="0" algn="just" fontAlgn="base">
              <a:spcBef>
                <a:spcPts val="0"/>
              </a:spcBef>
              <a:spcAft>
                <a:spcPts val="600"/>
              </a:spcAft>
              <a:buFont typeface="Wingdings" pitchFamily="2" charset="2"/>
              <a:buNone/>
            </a:pPr>
            <a:r>
              <a:rPr lang="en-US" sz="1200" dirty="0">
                <a:solidFill>
                  <a:srgbClr val="4495A2"/>
                </a:solidFill>
                <a:latin typeface="Poppins" panose="00000500000000000000" pitchFamily="2" charset="0"/>
                <a:cs typeface="Poppins" panose="00000500000000000000" pitchFamily="2" charset="0"/>
              </a:rPr>
              <a:t>Artificial Intelligence (AI) is the simulation of human intelligence in machines that are programmed to think and learn like humans. It involves the development of algorithms and computer programs that can perform tasks that would normally require human intelligence, such as understanding natural language, recognizing images, making decisions, and solving problems.</a:t>
            </a:r>
          </a:p>
          <a:p>
            <a:pPr marL="0" indent="0" algn="just" fontAlgn="base">
              <a:spcBef>
                <a:spcPts val="0"/>
              </a:spcBef>
              <a:spcAft>
                <a:spcPts val="600"/>
              </a:spcAft>
              <a:buFont typeface="Wingdings" pitchFamily="2" charset="2"/>
              <a:buNone/>
            </a:pPr>
            <a:endParaRPr lang="en-US" sz="1200" dirty="0">
              <a:solidFill>
                <a:srgbClr val="4495A2"/>
              </a:solidFill>
              <a:latin typeface="Poppins" panose="00000500000000000000" pitchFamily="2" charset="0"/>
              <a:cs typeface="Poppins" panose="00000500000000000000" pitchFamily="2" charset="0"/>
            </a:endParaRPr>
          </a:p>
          <a:p>
            <a:pPr marL="0" indent="0" algn="just" fontAlgn="base">
              <a:spcBef>
                <a:spcPts val="0"/>
              </a:spcBef>
              <a:spcAft>
                <a:spcPts val="600"/>
              </a:spcAft>
              <a:buFont typeface="Wingdings" pitchFamily="2" charset="2"/>
              <a:buNone/>
            </a:pPr>
            <a:r>
              <a:rPr lang="en-US" sz="1200" b="1" dirty="0">
                <a:solidFill>
                  <a:srgbClr val="4495A2"/>
                </a:solidFill>
                <a:latin typeface="Poppins" panose="00000500000000000000" pitchFamily="2" charset="0"/>
                <a:cs typeface="Poppins" panose="00000500000000000000" pitchFamily="2" charset="0"/>
              </a:rPr>
              <a:t>The future potential of AI</a:t>
            </a:r>
          </a:p>
          <a:p>
            <a:pPr marL="0" indent="0" algn="just" fontAlgn="base">
              <a:spcBef>
                <a:spcPts val="0"/>
              </a:spcBef>
              <a:spcAft>
                <a:spcPts val="600"/>
              </a:spcAft>
              <a:buFont typeface="Wingdings" pitchFamily="2" charset="2"/>
              <a:buNone/>
            </a:pPr>
            <a:r>
              <a:rPr lang="en-US" sz="1200" dirty="0">
                <a:solidFill>
                  <a:srgbClr val="4495A2"/>
                </a:solidFill>
                <a:latin typeface="Poppins" panose="00000500000000000000" pitchFamily="2" charset="0"/>
                <a:cs typeface="Poppins" panose="00000500000000000000" pitchFamily="2" charset="0"/>
              </a:rPr>
              <a:t>The future potential of AI is vast, and it is likely to play an increasingly important role in our lives. It has the potential to revolutionize industries, improve healthcare, and make our lives easier and more efficient.</a:t>
            </a:r>
          </a:p>
          <a:p>
            <a:pPr marL="0" indent="0" algn="just" fontAlgn="base">
              <a:spcBef>
                <a:spcPts val="0"/>
              </a:spcBef>
              <a:spcAft>
                <a:spcPts val="600"/>
              </a:spcAft>
              <a:buFont typeface="Wingdings" pitchFamily="2" charset="2"/>
              <a:buNone/>
            </a:pPr>
            <a:endParaRPr lang="en-US" sz="1200" dirty="0">
              <a:solidFill>
                <a:srgbClr val="4495A2"/>
              </a:solidFill>
              <a:latin typeface="Poppins" panose="00000500000000000000" pitchFamily="2" charset="0"/>
              <a:cs typeface="Poppins" panose="00000500000000000000" pitchFamily="2" charset="0"/>
            </a:endParaRPr>
          </a:p>
          <a:p>
            <a:pPr marL="0" indent="0" algn="just" fontAlgn="base">
              <a:spcBef>
                <a:spcPts val="0"/>
              </a:spcBef>
              <a:spcAft>
                <a:spcPts val="600"/>
              </a:spcAft>
              <a:buFont typeface="Wingdings" pitchFamily="2" charset="2"/>
              <a:buNone/>
            </a:pPr>
            <a:r>
              <a:rPr lang="en-US" sz="1200" b="1" dirty="0">
                <a:solidFill>
                  <a:srgbClr val="4495A2"/>
                </a:solidFill>
                <a:latin typeface="Poppins" panose="00000500000000000000" pitchFamily="2" charset="0"/>
                <a:cs typeface="Poppins" panose="00000500000000000000" pitchFamily="2" charset="0"/>
              </a:rPr>
              <a:t>Importance of responsible development and use of AI</a:t>
            </a:r>
          </a:p>
          <a:p>
            <a:pPr marL="0" indent="0" algn="just" fontAlgn="base">
              <a:spcBef>
                <a:spcPts val="0"/>
              </a:spcBef>
              <a:spcAft>
                <a:spcPts val="600"/>
              </a:spcAft>
              <a:buFont typeface="Wingdings" pitchFamily="2" charset="2"/>
              <a:buNone/>
            </a:pPr>
            <a:r>
              <a:rPr lang="en-US" sz="1200" dirty="0">
                <a:solidFill>
                  <a:srgbClr val="4495A2"/>
                </a:solidFill>
                <a:latin typeface="Poppins" panose="00000500000000000000" pitchFamily="2" charset="0"/>
                <a:cs typeface="Poppins" panose="00000500000000000000" pitchFamily="2" charset="0"/>
              </a:rPr>
              <a:t>As with any powerful technology, it is important to ensure that AI is developed and used responsibly, with consideration for its potential impact on society and the economy. This includes addressing ethical concerns such as bias and job displacement and ensuring the privacy and security of personal data.</a:t>
            </a:r>
          </a:p>
          <a:p>
            <a:pPr marL="0" indent="0" fontAlgn="base">
              <a:spcBef>
                <a:spcPts val="0"/>
              </a:spcBef>
              <a:spcAft>
                <a:spcPts val="600"/>
              </a:spcAft>
              <a:buFont typeface="Wingdings" pitchFamily="2" charset="2"/>
              <a:buNone/>
            </a:pPr>
            <a:endParaRPr lang="en-US" dirty="0">
              <a:solidFill>
                <a:srgbClr val="4495A2"/>
              </a:solidFill>
              <a:latin typeface="Poppins" panose="00000500000000000000" pitchFamily="2" charset="0"/>
              <a:cs typeface="Poppins" panose="00000500000000000000" pitchFamily="2" charset="0"/>
            </a:endParaRPr>
          </a:p>
          <a:p>
            <a:pPr marL="0" indent="0" fontAlgn="base">
              <a:spcBef>
                <a:spcPts val="0"/>
              </a:spcBef>
              <a:spcAft>
                <a:spcPts val="600"/>
              </a:spcAft>
              <a:buFont typeface="Wingdings" pitchFamily="2" charset="2"/>
              <a:buNone/>
            </a:pPr>
            <a:endParaRPr lang="en-US" dirty="0">
              <a:solidFill>
                <a:srgbClr val="4495A2"/>
              </a:solidFill>
              <a:latin typeface="Poppins" panose="00000500000000000000" pitchFamily="2" charset="0"/>
              <a:cs typeface="Poppins" panose="00000500000000000000" pitchFamily="2" charset="0"/>
            </a:endParaRPr>
          </a:p>
        </p:txBody>
      </p:sp>
      <p:sp>
        <p:nvSpPr>
          <p:cNvPr id="14" name="Title 1">
            <a:extLst>
              <a:ext uri="{FF2B5EF4-FFF2-40B4-BE49-F238E27FC236}">
                <a16:creationId xmlns:a16="http://schemas.microsoft.com/office/drawing/2014/main" id="{0BC5EE22-2AE2-90AA-F357-8192E7917A2D}"/>
              </a:ext>
            </a:extLst>
          </p:cNvPr>
          <p:cNvSpPr>
            <a:spLocks noGrp="1"/>
          </p:cNvSpPr>
          <p:nvPr>
            <p:ph type="title"/>
          </p:nvPr>
        </p:nvSpPr>
        <p:spPr>
          <a:xfrm>
            <a:off x="964023" y="879063"/>
            <a:ext cx="4941477" cy="610863"/>
          </a:xfrm>
        </p:spPr>
        <p:txBody>
          <a:bodyPr>
            <a:normAutofit/>
          </a:bodyPr>
          <a:lstStyle/>
          <a:p>
            <a:r>
              <a:rPr lang="en-US" sz="4000" dirty="0">
                <a:solidFill>
                  <a:srgbClr val="4495A2"/>
                </a:solidFill>
                <a:latin typeface="Poppins" panose="00000500000000000000" pitchFamily="2" charset="0"/>
                <a:cs typeface="Poppins" panose="00000500000000000000" pitchFamily="2" charset="0"/>
              </a:rPr>
              <a:t>Conclusions</a:t>
            </a:r>
          </a:p>
        </p:txBody>
      </p:sp>
    </p:spTree>
    <p:extLst>
      <p:ext uri="{BB962C8B-B14F-4D97-AF65-F5344CB8AC3E}">
        <p14:creationId xmlns:p14="http://schemas.microsoft.com/office/powerpoint/2010/main" val="7583844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title"/>
          </p:nvPr>
        </p:nvSpPr>
        <p:spPr/>
        <p:txBody>
          <a:bodyPr/>
          <a:lstStyle/>
          <a:p>
            <a:r>
              <a:rPr lang="en-US" dirty="0">
                <a:solidFill>
                  <a:srgbClr val="4495A2"/>
                </a:solidFill>
              </a:rPr>
              <a:t>Thank you</a:t>
            </a:r>
          </a:p>
        </p:txBody>
      </p:sp>
      <p:sp>
        <p:nvSpPr>
          <p:cNvPr id="11" name="Subtitle 10">
            <a:extLst>
              <a:ext uri="{FF2B5EF4-FFF2-40B4-BE49-F238E27FC236}">
                <a16:creationId xmlns:a16="http://schemas.microsoft.com/office/drawing/2014/main" id="{F0F25866-5DB1-334A-8037-692579FBDE39}"/>
              </a:ext>
            </a:extLst>
          </p:cNvPr>
          <p:cNvSpPr>
            <a:spLocks noGrp="1"/>
          </p:cNvSpPr>
          <p:nvPr>
            <p:ph type="subTitle" idx="1"/>
          </p:nvPr>
        </p:nvSpPr>
        <p:spPr>
          <a:xfrm>
            <a:off x="6907623" y="4657725"/>
            <a:ext cx="4903377" cy="1704975"/>
          </a:xfrm>
        </p:spPr>
        <p:txBody>
          <a:bodyPr>
            <a:normAutofit fontScale="47500" lnSpcReduction="20000"/>
          </a:bodyPr>
          <a:lstStyle/>
          <a:p>
            <a:pPr>
              <a:lnSpc>
                <a:spcPct val="120000"/>
              </a:lnSpc>
            </a:pPr>
            <a:r>
              <a:rPr lang="en-US" sz="4000" dirty="0">
                <a:solidFill>
                  <a:srgbClr val="4495A2"/>
                </a:solidFill>
                <a:latin typeface="Poppins" panose="00000500000000000000" pitchFamily="2" charset="0"/>
                <a:cs typeface="Poppins" panose="00000500000000000000" pitchFamily="2" charset="0"/>
              </a:rPr>
              <a:t>“It’s going to be interesting to see how society deals with artificial intelligence, but it will definitely be cool.”</a:t>
            </a:r>
          </a:p>
          <a:p>
            <a:endParaRPr lang="en-US" sz="1400" dirty="0">
              <a:latin typeface="Poppins" panose="00000500000000000000" pitchFamily="2" charset="0"/>
              <a:cs typeface="Poppins" panose="00000500000000000000" pitchFamily="2" charset="0"/>
            </a:endParaRPr>
          </a:p>
          <a:p>
            <a:r>
              <a:rPr lang="en-US" sz="4300" dirty="0">
                <a:solidFill>
                  <a:srgbClr val="4495A2"/>
                </a:solidFill>
                <a:latin typeface="Poppins" panose="00000500000000000000" pitchFamily="2" charset="0"/>
                <a:cs typeface="Poppins" panose="00000500000000000000" pitchFamily="2" charset="0"/>
              </a:rPr>
              <a:t>Colin Angle</a:t>
            </a:r>
          </a:p>
          <a:p>
            <a:r>
              <a:rPr lang="en-US" sz="2800" dirty="0">
                <a:solidFill>
                  <a:srgbClr val="4495A2"/>
                </a:solidFill>
                <a:latin typeface="Poppins" panose="00000500000000000000" pitchFamily="2" charset="0"/>
                <a:cs typeface="Poppins" panose="00000500000000000000" pitchFamily="2" charset="0"/>
              </a:rPr>
              <a:t>CEO at iRobot</a:t>
            </a:r>
          </a:p>
        </p:txBody>
      </p:sp>
      <p:pic>
        <p:nvPicPr>
          <p:cNvPr id="6" name="Picture Placeholder 5">
            <a:extLst>
              <a:ext uri="{FF2B5EF4-FFF2-40B4-BE49-F238E27FC236}">
                <a16:creationId xmlns:a16="http://schemas.microsoft.com/office/drawing/2014/main" id="{474197FD-B91B-4F5C-BB87-56BE6771F5D2}"/>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5556" r="5556"/>
          <a:stretch>
            <a:fillRect/>
          </a:stretch>
        </p:blipFill>
        <p:spPr/>
      </p:pic>
    </p:spTree>
    <p:extLst>
      <p:ext uri="{BB962C8B-B14F-4D97-AF65-F5344CB8AC3E}">
        <p14:creationId xmlns:p14="http://schemas.microsoft.com/office/powerpoint/2010/main" val="2336677316"/>
      </p:ext>
    </p:extLst>
  </p:cSld>
  <p:clrMapOvr>
    <a:masterClrMapping/>
  </p:clrMapOvr>
</p:sld>
</file>

<file path=ppt/theme/theme1.xml><?xml version="1.0" encoding="utf-8"?>
<a:theme xmlns:a="http://schemas.openxmlformats.org/drawingml/2006/main" name="Theme1">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wissPresentation C_Win32_MW_JS_SL_v2.potx" id="{230A82CA-9023-4220-9E5B-0E652CF31B20}" vid="{96196EC2-C392-482E-BF29-9BD12A6266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9EC1AB0-9704-404D-B6D3-819D938AC55B}">
  <ds:schemaRefs>
    <ds:schemaRef ds:uri="http://schemas.microsoft.com/office/infopath/2007/PartnerControls"/>
    <ds:schemaRef ds:uri="http://schemas.openxmlformats.org/package/2006/metadata/core-properties"/>
    <ds:schemaRef ds:uri="http://schemas.microsoft.com/office/2006/metadata/properties"/>
    <ds:schemaRef ds:uri="http://schemas.microsoft.com/office/2006/documentManagement/types"/>
    <ds:schemaRef ds:uri="http://purl.org/dc/elements/1.1/"/>
    <ds:schemaRef ds:uri="http://purl.org/dc/dcmitype/"/>
    <ds:schemaRef ds:uri="http://www.w3.org/XML/1998/namespace"/>
    <ds:schemaRef ds:uri="16c05727-aa75-4e4a-9b5f-8a80a1165891"/>
    <ds:schemaRef ds:uri="71af3243-3dd4-4a8d-8c0d-dd76da1f02a5"/>
    <ds:schemaRef ds:uri="http://purl.org/dc/terms/"/>
  </ds:schemaRefs>
</ds:datastoreItem>
</file>

<file path=customXml/itemProps2.xml><?xml version="1.0" encoding="utf-8"?>
<ds:datastoreItem xmlns:ds="http://schemas.openxmlformats.org/officeDocument/2006/customXml" ds:itemID="{1D20B6E4-879E-4E6C-BDE7-261540CD3765}">
  <ds:schemaRefs>
    <ds:schemaRef ds:uri="http://schemas.microsoft.com/sharepoint/v3/contenttype/forms"/>
  </ds:schemaRefs>
</ds:datastoreItem>
</file>

<file path=customXml/itemProps3.xml><?xml version="1.0" encoding="utf-8"?>
<ds:datastoreItem xmlns:ds="http://schemas.openxmlformats.org/officeDocument/2006/customXml" ds:itemID="{94F21D10-BD83-491A-AAA6-945C2DB1EB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{DE9C1938-DC01-4C27-8957-8AFE08EF9573}tf78853419_win32</Template>
  <TotalTime>5539</TotalTime>
  <Words>1307</Words>
  <Application>Microsoft Office PowerPoint</Application>
  <PresentationFormat>Widescreen</PresentationFormat>
  <Paragraphs>118</Paragraphs>
  <Slides>16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Franklin Gothic Book</vt:lpstr>
      <vt:lpstr>Franklin Gothic Demi</vt:lpstr>
      <vt:lpstr>Poppins</vt:lpstr>
      <vt:lpstr>Wingdings</vt:lpstr>
      <vt:lpstr>Theme1</vt:lpstr>
      <vt:lpstr>Artificial Intelligence</vt:lpstr>
      <vt:lpstr>PowerPoint Presentation</vt:lpstr>
      <vt:lpstr>Definition and History of AI</vt:lpstr>
      <vt:lpstr>PowerPoint Presentation</vt:lpstr>
      <vt:lpstr>The Current State of AI Development</vt:lpstr>
      <vt:lpstr>Types of Artificial Intelligence</vt:lpstr>
      <vt:lpstr>PowerPoint Presentation</vt:lpstr>
      <vt:lpstr>Applications of AI</vt:lpstr>
      <vt:lpstr>Applications of AI</vt:lpstr>
      <vt:lpstr>Advancement of AI</vt:lpstr>
      <vt:lpstr>Applications of AI</vt:lpstr>
      <vt:lpstr>Applications of AI</vt:lpstr>
      <vt:lpstr>Ethics and Impact of AI</vt:lpstr>
      <vt:lpstr>Ethics and Impact of AI</vt:lpstr>
      <vt:lpstr>Conclusions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Artificial Intelligence</dc:title>
  <dc:subject>Artificial Intelligence</dc:subject>
  <dc:creator>https://www.freeaitools.online</dc:creator>
  <cp:keywords>Artificial Intelligence</cp:keywords>
  <dc:description>https://www.freeaitools.online</dc:description>
  <cp:revision>1</cp:revision>
  <dcterms:created xsi:type="dcterms:W3CDTF">2023-01-27T18:08:44Z</dcterms:created>
  <dcterms:modified xsi:type="dcterms:W3CDTF">2023-01-31T14:28:22Z</dcterms:modified>
  <cp:category>Artificial Intelligence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